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A833B6-2C49-80CB-841F-9F4A9EEAE3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75A6F4C-F527-FE8A-4A7F-EE7F0A4F25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4450939-D6EA-C11C-F81B-D3BF6A804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F7F30-E239-44CF-9547-70FCCA722C7A}" type="datetimeFigureOut">
              <a:rPr lang="es-CO" smtClean="0"/>
              <a:t>28/01/2023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77D44A-C3DD-63CE-B19C-C627C6707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672876-B0D6-C4EC-C6A5-16383877C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8EDA-9D47-44B2-A270-C97BB02E7D9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3244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82B44D-8760-A494-1579-EBBE6F8EA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6962D90-9090-810A-B32D-731DF430EC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5FE4AFF-D669-06EC-D3EB-45FF6297E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F7F30-E239-44CF-9547-70FCCA722C7A}" type="datetimeFigureOut">
              <a:rPr lang="es-CO" smtClean="0"/>
              <a:t>28/01/2023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0D9BD0-6548-EEDC-55A5-918492D2A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382140-7C7C-E487-831F-524A2A33D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8EDA-9D47-44B2-A270-C97BB02E7D9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22182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F25256A-4C97-B363-98FF-3BAD381C96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F3EC1F3-F2B0-B5F7-1C91-C0311A86F3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E5B9B0-594E-9143-A7FB-168F45CB4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F7F30-E239-44CF-9547-70FCCA722C7A}" type="datetimeFigureOut">
              <a:rPr lang="es-CO" smtClean="0"/>
              <a:t>28/01/2023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DEF087-F0A3-EA0C-9AC9-DA8320604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A0836F-2EAB-F9A7-E321-85405AF63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8EDA-9D47-44B2-A270-C97BB02E7D9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4569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33088-B21E-0F74-F2E8-C4DFA1BB3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D65718-999D-BB39-047C-064FD065C7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2ED8EF-FB31-A52B-E1E7-385EF2D2B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F7F30-E239-44CF-9547-70FCCA722C7A}" type="datetimeFigureOut">
              <a:rPr lang="es-CO" smtClean="0"/>
              <a:t>28/01/2023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EE0E5A-515F-1992-F6A8-736F411D5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803C00-926D-C81B-3F70-D2A400573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8EDA-9D47-44B2-A270-C97BB02E7D9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33979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C57332-F633-CF1A-A554-3E1C84982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4953271-0192-E3BB-776B-C7F2115206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D0E068-CB6D-189A-0750-6EBB1A1A1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F7F30-E239-44CF-9547-70FCCA722C7A}" type="datetimeFigureOut">
              <a:rPr lang="es-CO" smtClean="0"/>
              <a:t>28/01/2023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B4A8D5-B900-B382-CA95-3CFEBFB15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A2842D-460F-A0A9-8AF8-C10CF8629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8EDA-9D47-44B2-A270-C97BB02E7D9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42977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09421F-6D53-CF36-D99C-051CC0353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78F1EA-169A-B716-F2BA-8B376208C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71DC755-E28B-077C-6917-207D93DAC6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EABE973-808A-1576-D5AE-EAE2E4F85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F7F30-E239-44CF-9547-70FCCA722C7A}" type="datetimeFigureOut">
              <a:rPr lang="es-CO" smtClean="0"/>
              <a:t>28/01/2023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01609EE-F819-6B80-D110-8529E02BC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3099D39-857C-F731-B93B-1D757B863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8EDA-9D47-44B2-A270-C97BB02E7D9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2464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7B3562-FC88-6B16-4DE8-A72310777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23B8080-26BA-B4D7-B330-10B2A039A4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B4336B5-CB00-79E7-B400-9D923DC652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E00683A-2D5C-ECBC-0CA7-D9663512A9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8F845C3-B8A2-0014-4F9B-FA985D82BE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68DD4CC-B1E9-EE93-35EB-F91F31B56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F7F30-E239-44CF-9547-70FCCA722C7A}" type="datetimeFigureOut">
              <a:rPr lang="es-CO" smtClean="0"/>
              <a:t>28/01/2023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3605EDA-1D5B-CEAE-4FE3-656BED333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5018B63-8C6C-00A8-4886-3A1C0F8A8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8EDA-9D47-44B2-A270-C97BB02E7D9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39087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EFEE00-B2D8-C433-D3F6-6318D674E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6F88D44-8F2A-29C2-D425-329040CB6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F7F30-E239-44CF-9547-70FCCA722C7A}" type="datetimeFigureOut">
              <a:rPr lang="es-CO" smtClean="0"/>
              <a:t>28/01/2023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58E0114-A2F6-FE0F-856C-499E272D8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85C28DD-13B4-3FA1-F2DA-281452DE6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8EDA-9D47-44B2-A270-C97BB02E7D9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6161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6002391-4E8B-ED2A-BDC0-CC8F06F24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F7F30-E239-44CF-9547-70FCCA722C7A}" type="datetimeFigureOut">
              <a:rPr lang="es-CO" smtClean="0"/>
              <a:t>28/01/2023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B00B42F-5630-8F34-67ED-5EFAAA4D1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61A173A-F0B3-2EE8-6870-13D5AE14D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8EDA-9D47-44B2-A270-C97BB02E7D9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43006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AEE2F0-9041-EB9B-6E3D-FD225EC93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70B9AA-7557-5772-2E07-991B7749A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3E25D7A-FFD4-59E5-4D69-D5014E40EE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C1104C3-630A-2ECA-EF1F-889116D0B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F7F30-E239-44CF-9547-70FCCA722C7A}" type="datetimeFigureOut">
              <a:rPr lang="es-CO" smtClean="0"/>
              <a:t>28/01/2023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A632CCA-DA6E-8648-0BC7-E3C579BC0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0F1C2D5-9EEE-08ED-0E61-9803F28AD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8EDA-9D47-44B2-A270-C97BB02E7D9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7022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67A40D-7960-C0C3-7A9B-F595F66E5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2FBEF2C-63B3-E9BF-A97C-81020C3CCA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3893EA3-81C2-8793-71B0-A8EF17CB39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0624C77-51F0-4C46-E2ED-2E6C429CF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F7F30-E239-44CF-9547-70FCCA722C7A}" type="datetimeFigureOut">
              <a:rPr lang="es-CO" smtClean="0"/>
              <a:t>28/01/2023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E45CE86-6194-3D9B-7234-3E3AAAE6D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3F6F3C3-9B0E-70D6-DED8-D313B060F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8EDA-9D47-44B2-A270-C97BB02E7D9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48206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3603AAE-0AD6-E0A2-9888-6E59D737B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BF6759D-1095-818D-5620-5A30013A85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B3F132-61B8-6B42-FDF7-D0F45046B8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F7F30-E239-44CF-9547-70FCCA722C7A}" type="datetimeFigureOut">
              <a:rPr lang="es-CO" smtClean="0"/>
              <a:t>28/01/2023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1CE40F-51E6-FB56-CA05-29487AA548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54A0AE-10E0-93B0-1D62-E812E2D598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38EDA-9D47-44B2-A270-C97BB02E7D9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94254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D52D09-57D9-12F7-8136-5B0C404B1E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3382096-B3E7-5238-FE2A-44172F9A49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2697F24-996A-C0EC-78D1-BEEC1D5499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54" y="0"/>
            <a:ext cx="12132091" cy="6717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0839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LESLY</dc:creator>
  <cp:lastModifiedBy>LESLY</cp:lastModifiedBy>
  <cp:revision>1</cp:revision>
  <dcterms:created xsi:type="dcterms:W3CDTF">2023-01-28T05:05:08Z</dcterms:created>
  <dcterms:modified xsi:type="dcterms:W3CDTF">2023-01-28T05:05:29Z</dcterms:modified>
</cp:coreProperties>
</file>