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6009263" cy="4320222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134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SAggj3DLINEI15Qk1jdfsrlKF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1" autoAdjust="0"/>
  </p:normalViewPr>
  <p:slideViewPr>
    <p:cSldViewPr snapToGrid="0">
      <p:cViewPr>
        <p:scale>
          <a:sx n="26" d="100"/>
          <a:sy n="26" d="100"/>
        </p:scale>
        <p:origin x="558" y="-3858"/>
      </p:cViewPr>
      <p:guideLst>
        <p:guide orient="horz" pos="13608"/>
        <p:guide pos="113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143000"/>
            <a:ext cx="2571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143000"/>
            <a:ext cx="2571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800464" y="10080523"/>
            <a:ext cx="32408338" cy="2851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748896" y="8132089"/>
            <a:ext cx="28511470" cy="3240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-13656723" y="94693206"/>
            <a:ext cx="193549965" cy="2232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58615166" y="72659413"/>
            <a:ext cx="193549965" cy="6639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2700695" y="13420695"/>
            <a:ext cx="30607873" cy="926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5401390" y="24481263"/>
            <a:ext cx="25206485" cy="1104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440"/>
              </a:spcBef>
              <a:spcAft>
                <a:spcPts val="0"/>
              </a:spcAft>
              <a:buClr>
                <a:srgbClr val="888888"/>
              </a:buClr>
              <a:buSzPts val="12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rgbClr val="888888"/>
              </a:buClr>
              <a:buSzPts val="10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888888"/>
              </a:buClr>
              <a:buSzPts val="9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844485" y="27761434"/>
            <a:ext cx="30607873" cy="858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0"/>
              <a:buFont typeface="Calibri"/>
              <a:buNone/>
              <a:defRPr sz="153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844485" y="18310948"/>
            <a:ext cx="30607873" cy="945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 sz="77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rgbClr val="888888"/>
              </a:buClr>
              <a:buSzPts val="6900"/>
              <a:buNone/>
              <a:defRPr sz="6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rgbClr val="888888"/>
              </a:buClr>
              <a:buSzPts val="6100"/>
              <a:buNone/>
              <a:defRPr sz="61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963779" y="52932731"/>
            <a:ext cx="44355163" cy="14969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908050" algn="l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10700"/>
            </a:lvl1pPr>
            <a:lvl2pPr marL="914400" lvl="1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–"/>
              <a:defRPr sz="9200"/>
            </a:lvl2pPr>
            <a:lvl3pPr marL="1371600" lvl="2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marL="1828800" lvl="3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–"/>
              <a:defRPr sz="6900"/>
            </a:lvl4pPr>
            <a:lvl5pPr marL="2286000" lvl="4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»"/>
              <a:defRPr sz="6900"/>
            </a:lvl5pPr>
            <a:lvl6pPr marL="2743200" lvl="5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6pPr>
            <a:lvl7pPr marL="3200400" lvl="6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7pPr>
            <a:lvl8pPr marL="3657600" lvl="7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8pPr>
            <a:lvl9pPr marL="4114800" lvl="8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919094" y="52932731"/>
            <a:ext cx="44361411" cy="14969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908050" algn="l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10700"/>
            </a:lvl1pPr>
            <a:lvl2pPr marL="914400" lvl="1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–"/>
              <a:defRPr sz="9200"/>
            </a:lvl2pPr>
            <a:lvl3pPr marL="1371600" lvl="2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marL="1828800" lvl="3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–"/>
              <a:defRPr sz="6900"/>
            </a:lvl4pPr>
            <a:lvl5pPr marL="2286000" lvl="4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»"/>
              <a:defRPr sz="6900"/>
            </a:lvl5pPr>
            <a:lvl6pPr marL="2743200" lvl="5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6pPr>
            <a:lvl7pPr marL="3200400" lvl="6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7pPr>
            <a:lvl8pPr marL="3657600" lvl="7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8pPr>
            <a:lvl9pPr marL="4114800" lvl="8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800464" y="9670501"/>
            <a:ext cx="15910345" cy="403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None/>
              <a:defRPr sz="9200" b="1"/>
            </a:lvl1pPr>
            <a:lvl2pPr marL="914400" lvl="1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2pPr>
            <a:lvl3pPr marL="1371600" lvl="2" indent="-22860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 b="1"/>
            </a:lvl3pPr>
            <a:lvl4pPr marL="1828800" lvl="3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4pPr>
            <a:lvl5pPr marL="2286000" lvl="4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5pPr>
            <a:lvl6pPr marL="2743200" lvl="5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6pPr>
            <a:lvl7pPr marL="3200400" lvl="6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7pPr>
            <a:lvl8pPr marL="3657600" lvl="7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8pPr>
            <a:lvl9pPr marL="4114800" lvl="8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800464" y="13700705"/>
            <a:ext cx="15910345" cy="2489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•"/>
              <a:defRPr sz="9200"/>
            </a:lvl1pPr>
            <a:lvl2pPr marL="914400" lvl="1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3pPr>
            <a:lvl4pPr marL="1828800" lvl="3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–"/>
              <a:defRPr sz="6100"/>
            </a:lvl4pPr>
            <a:lvl5pPr marL="2286000" lvl="4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»"/>
              <a:defRPr sz="6100"/>
            </a:lvl5pPr>
            <a:lvl6pPr marL="2743200" lvl="5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6pPr>
            <a:lvl7pPr marL="3200400" lvl="6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7pPr>
            <a:lvl8pPr marL="3657600" lvl="7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8pPr>
            <a:lvl9pPr marL="4114800" lvl="8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8292206" y="9670501"/>
            <a:ext cx="15916595" cy="403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None/>
              <a:defRPr sz="9200" b="1"/>
            </a:lvl1pPr>
            <a:lvl2pPr marL="914400" lvl="1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2pPr>
            <a:lvl3pPr marL="1371600" lvl="2" indent="-22860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 b="1"/>
            </a:lvl3pPr>
            <a:lvl4pPr marL="1828800" lvl="3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4pPr>
            <a:lvl5pPr marL="2286000" lvl="4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5pPr>
            <a:lvl6pPr marL="2743200" lvl="5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6pPr>
            <a:lvl7pPr marL="3200400" lvl="6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7pPr>
            <a:lvl8pPr marL="3657600" lvl="7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8pPr>
            <a:lvl9pPr marL="4114800" lvl="8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8292206" y="13700705"/>
            <a:ext cx="15916595" cy="2489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•"/>
              <a:defRPr sz="9200"/>
            </a:lvl1pPr>
            <a:lvl2pPr marL="914400" lvl="1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3pPr>
            <a:lvl4pPr marL="1828800" lvl="3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–"/>
              <a:defRPr sz="6100"/>
            </a:lvl4pPr>
            <a:lvl5pPr marL="2286000" lvl="4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»"/>
              <a:defRPr sz="6100"/>
            </a:lvl5pPr>
            <a:lvl6pPr marL="2743200" lvl="5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6pPr>
            <a:lvl7pPr marL="3200400" lvl="6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7pPr>
            <a:lvl8pPr marL="3657600" lvl="7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8pPr>
            <a:lvl9pPr marL="4114800" lvl="8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800465" y="1720088"/>
            <a:ext cx="11846800" cy="732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Calibri"/>
              <a:buNone/>
              <a:defRPr sz="77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4078620" y="1720092"/>
            <a:ext cx="20130179" cy="3687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1003300" algn="l">
              <a:lnSpc>
                <a:spcPct val="100000"/>
              </a:lnSpc>
              <a:spcBef>
                <a:spcPts val="2440"/>
              </a:spcBef>
              <a:spcAft>
                <a:spcPts val="0"/>
              </a:spcAft>
              <a:buClr>
                <a:schemeClr val="dk1"/>
              </a:buClr>
              <a:buSzPts val="12200"/>
              <a:buChar char="•"/>
              <a:defRPr sz="12200"/>
            </a:lvl1pPr>
            <a:lvl2pPr marL="914400" lvl="1" indent="-908050" algn="l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Char char="–"/>
              <a:defRPr sz="10700"/>
            </a:lvl2pPr>
            <a:lvl3pPr marL="1371600" lvl="2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•"/>
              <a:defRPr sz="9200"/>
            </a:lvl3pPr>
            <a:lvl4pPr marL="1828800" lvl="3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marL="2286000" lvl="4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marL="2743200" lvl="5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marL="3200400" lvl="6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marL="3657600" lvl="7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marL="4114800" lvl="8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800465" y="9040469"/>
            <a:ext cx="11846800" cy="295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1pPr>
            <a:lvl2pPr marL="914400" lvl="1" indent="-22860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2pPr>
            <a:lvl3pPr marL="1371600" lvl="2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3pPr>
            <a:lvl4pPr marL="1828800" lvl="3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4pPr>
            <a:lvl5pPr marL="2286000" lvl="4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5pPr>
            <a:lvl6pPr marL="2743200" lvl="5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6pPr>
            <a:lvl7pPr marL="3200400" lvl="6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7pPr>
            <a:lvl8pPr marL="3657600" lvl="7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8pPr>
            <a:lvl9pPr marL="4114800" lvl="8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7058068" y="30241556"/>
            <a:ext cx="21605558" cy="357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Calibri"/>
              <a:buNone/>
              <a:defRPr sz="77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7058068" y="3860199"/>
            <a:ext cx="21605558" cy="25921334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7058068" y="33811744"/>
            <a:ext cx="21605558" cy="507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1pPr>
            <a:lvl2pPr marL="914400" lvl="1" indent="-22860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2pPr>
            <a:lvl3pPr marL="1371600" lvl="2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3pPr>
            <a:lvl4pPr marL="1828800" lvl="3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4pPr>
            <a:lvl5pPr marL="2286000" lvl="4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5pPr>
            <a:lvl6pPr marL="2743200" lvl="5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6pPr>
            <a:lvl7pPr marL="3200400" lvl="6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7pPr>
            <a:lvl8pPr marL="3657600" lvl="7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8pPr>
            <a:lvl9pPr marL="4114800" lvl="8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0"/>
              <a:buFont typeface="Calibri"/>
              <a:buNone/>
              <a:defRPr sz="1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800464" y="10080523"/>
            <a:ext cx="32408338" cy="2851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marR="0" lvl="0" indent="-1003300" algn="l" rtl="0">
              <a:lnSpc>
                <a:spcPct val="100000"/>
              </a:lnSpc>
              <a:spcBef>
                <a:spcPts val="2440"/>
              </a:spcBef>
              <a:spcAft>
                <a:spcPts val="0"/>
              </a:spcAft>
              <a:buClr>
                <a:schemeClr val="dk1"/>
              </a:buClr>
              <a:buSzPts val="12200"/>
              <a:buFont typeface="Arial"/>
              <a:buChar char="•"/>
              <a:defRPr sz="1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08050" algn="l" rtl="0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–"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12800" algn="l" rtl="0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Arial"/>
              <a:buChar char="•"/>
              <a:defRPr sz="9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–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»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2423160" y="10574310"/>
            <a:ext cx="21639998" cy="901781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dirty="0">
                <a:solidFill>
                  <a:srgbClr val="0070C0"/>
                </a:solidFill>
              </a:rPr>
              <a:t>Reseña del Centro de Investigación, Observatorios o Centros de Ciencia/ de Estudios</a:t>
            </a:r>
            <a:r>
              <a:rPr lang="es-ES" sz="4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s-ES" sz="4000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es-ES" sz="4000" dirty="0">
                <a:solidFill>
                  <a:schemeClr val="tx1"/>
                </a:solidFill>
              </a:rPr>
              <a:t>Propósito, misión, visión, alcance- máximo 500 caracteres).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0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0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dirty="0">
                <a:solidFill>
                  <a:schemeClr val="tx1"/>
                </a:solidFill>
              </a:rPr>
              <a:t>LETRA ARIAL, INTERLINEADO SENSILLO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CO" sz="1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7061963" y="4480304"/>
            <a:ext cx="28947300" cy="610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29"/>
              <a:buFont typeface="Arial"/>
              <a:buNone/>
            </a:pPr>
            <a:endParaRPr sz="89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519412" y="5104285"/>
            <a:ext cx="31932939" cy="19389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6000" b="1" dirty="0">
                <a:latin typeface="+mn-lt"/>
              </a:rPr>
              <a:t>Convocatoria- Postulación como ponente en el</a:t>
            </a:r>
            <a:r>
              <a:rPr lang="es-ES" sz="6000" b="1" i="0" dirty="0">
                <a:solidFill>
                  <a:srgbClr val="212529"/>
                </a:solidFill>
                <a:effectLst/>
                <a:latin typeface="+mn-lt"/>
              </a:rPr>
              <a:t> VII Salón del Investigador-a durante el 3er. Congreso Internacional de Psicología de la UNAD</a:t>
            </a:r>
          </a:p>
        </p:txBody>
      </p:sp>
      <p:sp>
        <p:nvSpPr>
          <p:cNvPr id="96" name="Google Shape;96;p1" descr="Imágenes integradas 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29"/>
              <a:buFont typeface="Arial"/>
              <a:buNone/>
            </a:pPr>
            <a:endParaRPr sz="892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423160" y="31561747"/>
            <a:ext cx="21447492" cy="66571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s-ES" sz="4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REFERENCIAS: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24833180" y="10594580"/>
            <a:ext cx="9449226" cy="523216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dirty="0">
                <a:solidFill>
                  <a:srgbClr val="0070C0"/>
                </a:solidFill>
              </a:rPr>
              <a:t>Participantes UNAD Y externos </a:t>
            </a:r>
            <a:r>
              <a:rPr lang="es-ES" sz="4000" dirty="0">
                <a:solidFill>
                  <a:schemeClr val="tx1"/>
                </a:solidFill>
              </a:rPr>
              <a:t>(si aplica). </a:t>
            </a:r>
            <a:endParaRPr lang="es-CO" sz="32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CO" sz="3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CO" sz="3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CO" sz="3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CO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E056ACB2-907E-4A53-1749-9F804FFA0366}"/>
              </a:ext>
            </a:extLst>
          </p:cNvPr>
          <p:cNvSpPr txBox="1"/>
          <p:nvPr/>
        </p:nvSpPr>
        <p:spPr>
          <a:xfrm>
            <a:off x="24833180" y="21296766"/>
            <a:ext cx="9449226" cy="74173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es-CO" sz="4000" b="1" kern="100" dirty="0">
                <a:solidFill>
                  <a:srgbClr val="0070C0"/>
                </a:solidFill>
                <a:latin typeface="+mn-lt"/>
                <a:ea typeface="Arial"/>
                <a:cs typeface="Times New Roman" panose="02020603050405020304" pitchFamily="18" charset="0"/>
              </a:rPr>
              <a:t>Enlace de la página web del Centro de Investigación, Observatorios o Centros de Ciencia/ de Estudios o productos asociados a:  </a:t>
            </a:r>
            <a:endParaRPr lang="es-ES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ES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347F62E4-8A38-44E4-DF89-02C22D5FFA05}"/>
              </a:ext>
            </a:extLst>
          </p:cNvPr>
          <p:cNvSpPr txBox="1"/>
          <p:nvPr/>
        </p:nvSpPr>
        <p:spPr>
          <a:xfrm>
            <a:off x="2519412" y="21711767"/>
            <a:ext cx="21254987" cy="85561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dirty="0">
                <a:solidFill>
                  <a:srgbClr val="0070C0"/>
                </a:solidFill>
              </a:rPr>
              <a:t>  Breve descripción de su experiencia como participante en un Centro de Investigación, Observatorios o Centros de Ciencia/ de Estudios </a:t>
            </a:r>
            <a:r>
              <a:rPr lang="es-ES" sz="40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(máximo 500 caracteres) </a:t>
            </a:r>
            <a:endParaRPr lang="es-ES" sz="36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ES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186C52-F13F-143C-9183-E6C7281E2867}"/>
              </a:ext>
            </a:extLst>
          </p:cNvPr>
          <p:cNvSpPr txBox="1"/>
          <p:nvPr/>
        </p:nvSpPr>
        <p:spPr>
          <a:xfrm>
            <a:off x="4254178" y="7967745"/>
            <a:ext cx="28270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Nombre del Centro de Investigación, observatorios o Centros de Ciencia/ de estudio. </a:t>
            </a:r>
            <a:endParaRPr lang="es-CO" sz="5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AF73B3-A386-2B78-4083-BFA4A7BF7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7986" y="30267915"/>
            <a:ext cx="7324420" cy="64161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85D4875-19F7-D90B-EA88-54CB6D8E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4" y="38907908"/>
            <a:ext cx="34947226" cy="429431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ED1891-D977-FB39-C955-DAA7F1678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23"/>
            <a:ext cx="35704462" cy="48814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127</Words>
  <Application>Microsoft Office PowerPoint</Application>
  <PresentationFormat>Personalizado</PresentationFormat>
  <Paragraphs>38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avendaño</dc:creator>
  <cp:lastModifiedBy>Tatiana Suarez muñoz</cp:lastModifiedBy>
  <cp:revision>15</cp:revision>
  <dcterms:created xsi:type="dcterms:W3CDTF">2016-05-04T17:10:05Z</dcterms:created>
  <dcterms:modified xsi:type="dcterms:W3CDTF">2023-06-22T18:26:14Z</dcterms:modified>
</cp:coreProperties>
</file>