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36009263" cy="43202225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608">
          <p15:clr>
            <a:srgbClr val="A4A3A4"/>
          </p15:clr>
        </p15:guide>
        <p15:guide id="2" pos="11342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2" roundtripDataSignature="AMtx7mjSAggj3DLINEI15Qk1jdfsrlKF2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0" d="100"/>
          <a:sy n="20" d="100"/>
        </p:scale>
        <p:origin x="1152" y="36"/>
      </p:cViewPr>
      <p:guideLst>
        <p:guide orient="horz" pos="13608"/>
        <p:guide pos="113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4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143125" y="1143000"/>
            <a:ext cx="25717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1143000"/>
            <a:ext cx="25717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1800464" y="1730092"/>
            <a:ext cx="32408338" cy="7200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1800464" y="10080523"/>
            <a:ext cx="32408338" cy="28511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1800464" y="40042066"/>
            <a:ext cx="8402162" cy="230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12303166" y="40042066"/>
            <a:ext cx="11402933" cy="230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25806639" y="40042066"/>
            <a:ext cx="8402162" cy="230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1800464" y="1730092"/>
            <a:ext cx="32408338" cy="7200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 rot="5400000">
            <a:off x="3748896" y="8132089"/>
            <a:ext cx="28511470" cy="32408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1800464" y="40042066"/>
            <a:ext cx="8402162" cy="230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12303166" y="40042066"/>
            <a:ext cx="11402933" cy="230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25806639" y="40042066"/>
            <a:ext cx="8402162" cy="230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 rot="5400000">
            <a:off x="-13656723" y="94693206"/>
            <a:ext cx="193549965" cy="22324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 rot="5400000">
            <a:off x="-58615166" y="72659413"/>
            <a:ext cx="193549965" cy="66392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dt" idx="10"/>
          </p:nvPr>
        </p:nvSpPr>
        <p:spPr>
          <a:xfrm>
            <a:off x="1800464" y="40042066"/>
            <a:ext cx="8402162" cy="230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ftr" idx="11"/>
          </p:nvPr>
        </p:nvSpPr>
        <p:spPr>
          <a:xfrm>
            <a:off x="12303166" y="40042066"/>
            <a:ext cx="11402933" cy="230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25806639" y="40042066"/>
            <a:ext cx="8402162" cy="230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ctrTitle"/>
          </p:nvPr>
        </p:nvSpPr>
        <p:spPr>
          <a:xfrm>
            <a:off x="2700695" y="13420695"/>
            <a:ext cx="30607873" cy="9260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ubTitle" idx="1"/>
          </p:nvPr>
        </p:nvSpPr>
        <p:spPr>
          <a:xfrm>
            <a:off x="5401390" y="24481263"/>
            <a:ext cx="25206485" cy="11040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2440"/>
              </a:spcBef>
              <a:spcAft>
                <a:spcPts val="0"/>
              </a:spcAft>
              <a:buClr>
                <a:srgbClr val="888888"/>
              </a:buClr>
              <a:buSzPts val="12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2140"/>
              </a:spcBef>
              <a:spcAft>
                <a:spcPts val="0"/>
              </a:spcAft>
              <a:buClr>
                <a:srgbClr val="888888"/>
              </a:buClr>
              <a:buSzPts val="107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1840"/>
              </a:spcBef>
              <a:spcAft>
                <a:spcPts val="0"/>
              </a:spcAft>
              <a:buClr>
                <a:srgbClr val="888888"/>
              </a:buClr>
              <a:buSzPts val="92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rgbClr val="888888"/>
              </a:buClr>
              <a:buSzPts val="77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rgbClr val="888888"/>
              </a:buClr>
              <a:buSzPts val="77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rgbClr val="888888"/>
              </a:buClr>
              <a:buSzPts val="77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rgbClr val="888888"/>
              </a:buClr>
              <a:buSzPts val="77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rgbClr val="888888"/>
              </a:buClr>
              <a:buSzPts val="77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rgbClr val="888888"/>
              </a:buClr>
              <a:buSzPts val="77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1800464" y="40042066"/>
            <a:ext cx="8402162" cy="230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12303166" y="40042066"/>
            <a:ext cx="11402933" cy="230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25806639" y="40042066"/>
            <a:ext cx="8402162" cy="230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2844485" y="27761434"/>
            <a:ext cx="30607873" cy="8580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300"/>
              <a:buFont typeface="Calibri"/>
              <a:buNone/>
              <a:defRPr sz="153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2844485" y="18310948"/>
            <a:ext cx="30607873" cy="9450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rgbClr val="888888"/>
              </a:buClr>
              <a:buSzPts val="7700"/>
              <a:buNone/>
              <a:defRPr sz="77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380"/>
              </a:spcBef>
              <a:spcAft>
                <a:spcPts val="0"/>
              </a:spcAft>
              <a:buClr>
                <a:srgbClr val="888888"/>
              </a:buClr>
              <a:buSzPts val="6900"/>
              <a:buNone/>
              <a:defRPr sz="69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220"/>
              </a:spcBef>
              <a:spcAft>
                <a:spcPts val="0"/>
              </a:spcAft>
              <a:buClr>
                <a:srgbClr val="888888"/>
              </a:buClr>
              <a:buSzPts val="6100"/>
              <a:buNone/>
              <a:defRPr sz="61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rgbClr val="888888"/>
              </a:buClr>
              <a:buSzPts val="5400"/>
              <a:buNone/>
              <a:defRPr sz="5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rgbClr val="888888"/>
              </a:buClr>
              <a:buSzPts val="5400"/>
              <a:buNone/>
              <a:defRPr sz="5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rgbClr val="888888"/>
              </a:buClr>
              <a:buSzPts val="5400"/>
              <a:buNone/>
              <a:defRPr sz="5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rgbClr val="888888"/>
              </a:buClr>
              <a:buSzPts val="5400"/>
              <a:buNone/>
              <a:defRPr sz="5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rgbClr val="888888"/>
              </a:buClr>
              <a:buSzPts val="5400"/>
              <a:buNone/>
              <a:defRPr sz="5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rgbClr val="888888"/>
              </a:buClr>
              <a:buSzPts val="5400"/>
              <a:buNone/>
              <a:defRPr sz="5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1800464" y="40042066"/>
            <a:ext cx="8402162" cy="230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12303166" y="40042066"/>
            <a:ext cx="11402933" cy="230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25806639" y="40042066"/>
            <a:ext cx="8402162" cy="230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1800464" y="1730092"/>
            <a:ext cx="32408338" cy="7200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963779" y="52932731"/>
            <a:ext cx="44355163" cy="149697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t" anchorCtr="0">
            <a:normAutofit/>
          </a:bodyPr>
          <a:lstStyle>
            <a:lvl1pPr marL="457200" lvl="0" indent="-908050" algn="l">
              <a:lnSpc>
                <a:spcPct val="100000"/>
              </a:lnSpc>
              <a:spcBef>
                <a:spcPts val="2140"/>
              </a:spcBef>
              <a:spcAft>
                <a:spcPts val="0"/>
              </a:spcAft>
              <a:buClr>
                <a:schemeClr val="dk1"/>
              </a:buClr>
              <a:buSzPts val="10700"/>
              <a:buChar char="•"/>
              <a:defRPr sz="10700"/>
            </a:lvl1pPr>
            <a:lvl2pPr marL="914400" lvl="1" indent="-812800" algn="l">
              <a:lnSpc>
                <a:spcPct val="100000"/>
              </a:lnSpc>
              <a:spcBef>
                <a:spcPts val="1840"/>
              </a:spcBef>
              <a:spcAft>
                <a:spcPts val="0"/>
              </a:spcAft>
              <a:buClr>
                <a:schemeClr val="dk1"/>
              </a:buClr>
              <a:buSzPts val="9200"/>
              <a:buChar char="–"/>
              <a:defRPr sz="9200"/>
            </a:lvl2pPr>
            <a:lvl3pPr marL="1371600" lvl="2" indent="-717550" algn="l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Char char="•"/>
              <a:defRPr sz="7700"/>
            </a:lvl3pPr>
            <a:lvl4pPr marL="1828800" lvl="3" indent="-666750" algn="l">
              <a:lnSpc>
                <a:spcPct val="100000"/>
              </a:lnSpc>
              <a:spcBef>
                <a:spcPts val="1380"/>
              </a:spcBef>
              <a:spcAft>
                <a:spcPts val="0"/>
              </a:spcAft>
              <a:buClr>
                <a:schemeClr val="dk1"/>
              </a:buClr>
              <a:buSzPts val="6900"/>
              <a:buChar char="–"/>
              <a:defRPr sz="6900"/>
            </a:lvl4pPr>
            <a:lvl5pPr marL="2286000" lvl="4" indent="-666750" algn="l">
              <a:lnSpc>
                <a:spcPct val="100000"/>
              </a:lnSpc>
              <a:spcBef>
                <a:spcPts val="1380"/>
              </a:spcBef>
              <a:spcAft>
                <a:spcPts val="0"/>
              </a:spcAft>
              <a:buClr>
                <a:schemeClr val="dk1"/>
              </a:buClr>
              <a:buSzPts val="6900"/>
              <a:buChar char="»"/>
              <a:defRPr sz="6900"/>
            </a:lvl5pPr>
            <a:lvl6pPr marL="2743200" lvl="5" indent="-666750" algn="l">
              <a:lnSpc>
                <a:spcPct val="100000"/>
              </a:lnSpc>
              <a:spcBef>
                <a:spcPts val="1380"/>
              </a:spcBef>
              <a:spcAft>
                <a:spcPts val="0"/>
              </a:spcAft>
              <a:buClr>
                <a:schemeClr val="dk1"/>
              </a:buClr>
              <a:buSzPts val="6900"/>
              <a:buChar char="•"/>
              <a:defRPr sz="6900"/>
            </a:lvl6pPr>
            <a:lvl7pPr marL="3200400" lvl="6" indent="-666750" algn="l">
              <a:lnSpc>
                <a:spcPct val="100000"/>
              </a:lnSpc>
              <a:spcBef>
                <a:spcPts val="1380"/>
              </a:spcBef>
              <a:spcAft>
                <a:spcPts val="0"/>
              </a:spcAft>
              <a:buClr>
                <a:schemeClr val="dk1"/>
              </a:buClr>
              <a:buSzPts val="6900"/>
              <a:buChar char="•"/>
              <a:defRPr sz="6900"/>
            </a:lvl7pPr>
            <a:lvl8pPr marL="3657600" lvl="7" indent="-666750" algn="l">
              <a:lnSpc>
                <a:spcPct val="100000"/>
              </a:lnSpc>
              <a:spcBef>
                <a:spcPts val="1380"/>
              </a:spcBef>
              <a:spcAft>
                <a:spcPts val="0"/>
              </a:spcAft>
              <a:buClr>
                <a:schemeClr val="dk1"/>
              </a:buClr>
              <a:buSzPts val="6900"/>
              <a:buChar char="•"/>
              <a:defRPr sz="6900"/>
            </a:lvl8pPr>
            <a:lvl9pPr marL="4114800" lvl="8" indent="-666750" algn="l">
              <a:lnSpc>
                <a:spcPct val="100000"/>
              </a:lnSpc>
              <a:spcBef>
                <a:spcPts val="1380"/>
              </a:spcBef>
              <a:spcAft>
                <a:spcPts val="0"/>
              </a:spcAft>
              <a:buClr>
                <a:schemeClr val="dk1"/>
              </a:buClr>
              <a:buSzPts val="6900"/>
              <a:buChar char="•"/>
              <a:defRPr sz="69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9919094" y="52932731"/>
            <a:ext cx="44361411" cy="149697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t" anchorCtr="0">
            <a:normAutofit/>
          </a:bodyPr>
          <a:lstStyle>
            <a:lvl1pPr marL="457200" lvl="0" indent="-908050" algn="l">
              <a:lnSpc>
                <a:spcPct val="100000"/>
              </a:lnSpc>
              <a:spcBef>
                <a:spcPts val="2140"/>
              </a:spcBef>
              <a:spcAft>
                <a:spcPts val="0"/>
              </a:spcAft>
              <a:buClr>
                <a:schemeClr val="dk1"/>
              </a:buClr>
              <a:buSzPts val="10700"/>
              <a:buChar char="•"/>
              <a:defRPr sz="10700"/>
            </a:lvl1pPr>
            <a:lvl2pPr marL="914400" lvl="1" indent="-812800" algn="l">
              <a:lnSpc>
                <a:spcPct val="100000"/>
              </a:lnSpc>
              <a:spcBef>
                <a:spcPts val="1840"/>
              </a:spcBef>
              <a:spcAft>
                <a:spcPts val="0"/>
              </a:spcAft>
              <a:buClr>
                <a:schemeClr val="dk1"/>
              </a:buClr>
              <a:buSzPts val="9200"/>
              <a:buChar char="–"/>
              <a:defRPr sz="9200"/>
            </a:lvl2pPr>
            <a:lvl3pPr marL="1371600" lvl="2" indent="-717550" algn="l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Char char="•"/>
              <a:defRPr sz="7700"/>
            </a:lvl3pPr>
            <a:lvl4pPr marL="1828800" lvl="3" indent="-666750" algn="l">
              <a:lnSpc>
                <a:spcPct val="100000"/>
              </a:lnSpc>
              <a:spcBef>
                <a:spcPts val="1380"/>
              </a:spcBef>
              <a:spcAft>
                <a:spcPts val="0"/>
              </a:spcAft>
              <a:buClr>
                <a:schemeClr val="dk1"/>
              </a:buClr>
              <a:buSzPts val="6900"/>
              <a:buChar char="–"/>
              <a:defRPr sz="6900"/>
            </a:lvl4pPr>
            <a:lvl5pPr marL="2286000" lvl="4" indent="-666750" algn="l">
              <a:lnSpc>
                <a:spcPct val="100000"/>
              </a:lnSpc>
              <a:spcBef>
                <a:spcPts val="1380"/>
              </a:spcBef>
              <a:spcAft>
                <a:spcPts val="0"/>
              </a:spcAft>
              <a:buClr>
                <a:schemeClr val="dk1"/>
              </a:buClr>
              <a:buSzPts val="6900"/>
              <a:buChar char="»"/>
              <a:defRPr sz="6900"/>
            </a:lvl5pPr>
            <a:lvl6pPr marL="2743200" lvl="5" indent="-666750" algn="l">
              <a:lnSpc>
                <a:spcPct val="100000"/>
              </a:lnSpc>
              <a:spcBef>
                <a:spcPts val="1380"/>
              </a:spcBef>
              <a:spcAft>
                <a:spcPts val="0"/>
              </a:spcAft>
              <a:buClr>
                <a:schemeClr val="dk1"/>
              </a:buClr>
              <a:buSzPts val="6900"/>
              <a:buChar char="•"/>
              <a:defRPr sz="6900"/>
            </a:lvl6pPr>
            <a:lvl7pPr marL="3200400" lvl="6" indent="-666750" algn="l">
              <a:lnSpc>
                <a:spcPct val="100000"/>
              </a:lnSpc>
              <a:spcBef>
                <a:spcPts val="1380"/>
              </a:spcBef>
              <a:spcAft>
                <a:spcPts val="0"/>
              </a:spcAft>
              <a:buClr>
                <a:schemeClr val="dk1"/>
              </a:buClr>
              <a:buSzPts val="6900"/>
              <a:buChar char="•"/>
              <a:defRPr sz="6900"/>
            </a:lvl7pPr>
            <a:lvl8pPr marL="3657600" lvl="7" indent="-666750" algn="l">
              <a:lnSpc>
                <a:spcPct val="100000"/>
              </a:lnSpc>
              <a:spcBef>
                <a:spcPts val="1380"/>
              </a:spcBef>
              <a:spcAft>
                <a:spcPts val="0"/>
              </a:spcAft>
              <a:buClr>
                <a:schemeClr val="dk1"/>
              </a:buClr>
              <a:buSzPts val="6900"/>
              <a:buChar char="•"/>
              <a:defRPr sz="6900"/>
            </a:lvl8pPr>
            <a:lvl9pPr marL="4114800" lvl="8" indent="-666750" algn="l">
              <a:lnSpc>
                <a:spcPct val="100000"/>
              </a:lnSpc>
              <a:spcBef>
                <a:spcPts val="1380"/>
              </a:spcBef>
              <a:spcAft>
                <a:spcPts val="0"/>
              </a:spcAft>
              <a:buClr>
                <a:schemeClr val="dk1"/>
              </a:buClr>
              <a:buSzPts val="6900"/>
              <a:buChar char="•"/>
              <a:defRPr sz="69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1800464" y="40042066"/>
            <a:ext cx="8402162" cy="230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12303166" y="40042066"/>
            <a:ext cx="11402933" cy="230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25806639" y="40042066"/>
            <a:ext cx="8402162" cy="230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1800464" y="1730092"/>
            <a:ext cx="32408338" cy="7200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1800464" y="9670501"/>
            <a:ext cx="15910345" cy="4030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840"/>
              </a:spcBef>
              <a:spcAft>
                <a:spcPts val="0"/>
              </a:spcAft>
              <a:buClr>
                <a:schemeClr val="dk1"/>
              </a:buClr>
              <a:buSzPts val="9200"/>
              <a:buNone/>
              <a:defRPr sz="9200" b="1"/>
            </a:lvl1pPr>
            <a:lvl2pPr marL="914400" lvl="1" indent="-228600" algn="l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None/>
              <a:defRPr sz="7700" b="1"/>
            </a:lvl2pPr>
            <a:lvl3pPr marL="1371600" lvl="2" indent="-228600" algn="l">
              <a:lnSpc>
                <a:spcPct val="100000"/>
              </a:lnSpc>
              <a:spcBef>
                <a:spcPts val="1380"/>
              </a:spcBef>
              <a:spcAft>
                <a:spcPts val="0"/>
              </a:spcAft>
              <a:buClr>
                <a:schemeClr val="dk1"/>
              </a:buClr>
              <a:buSzPts val="6900"/>
              <a:buNone/>
              <a:defRPr sz="6900" b="1"/>
            </a:lvl3pPr>
            <a:lvl4pPr marL="1828800" lvl="3" indent="-228600" algn="l">
              <a:lnSpc>
                <a:spcPct val="100000"/>
              </a:lnSpc>
              <a:spcBef>
                <a:spcPts val="1220"/>
              </a:spcBef>
              <a:spcAft>
                <a:spcPts val="0"/>
              </a:spcAft>
              <a:buClr>
                <a:schemeClr val="dk1"/>
              </a:buClr>
              <a:buSzPts val="6100"/>
              <a:buNone/>
              <a:defRPr sz="6100" b="1"/>
            </a:lvl4pPr>
            <a:lvl5pPr marL="2286000" lvl="4" indent="-228600" algn="l">
              <a:lnSpc>
                <a:spcPct val="100000"/>
              </a:lnSpc>
              <a:spcBef>
                <a:spcPts val="1220"/>
              </a:spcBef>
              <a:spcAft>
                <a:spcPts val="0"/>
              </a:spcAft>
              <a:buClr>
                <a:schemeClr val="dk1"/>
              </a:buClr>
              <a:buSzPts val="6100"/>
              <a:buNone/>
              <a:defRPr sz="6100" b="1"/>
            </a:lvl5pPr>
            <a:lvl6pPr marL="2743200" lvl="5" indent="-228600" algn="l">
              <a:lnSpc>
                <a:spcPct val="100000"/>
              </a:lnSpc>
              <a:spcBef>
                <a:spcPts val="1220"/>
              </a:spcBef>
              <a:spcAft>
                <a:spcPts val="0"/>
              </a:spcAft>
              <a:buClr>
                <a:schemeClr val="dk1"/>
              </a:buClr>
              <a:buSzPts val="6100"/>
              <a:buNone/>
              <a:defRPr sz="6100" b="1"/>
            </a:lvl6pPr>
            <a:lvl7pPr marL="3200400" lvl="6" indent="-228600" algn="l">
              <a:lnSpc>
                <a:spcPct val="100000"/>
              </a:lnSpc>
              <a:spcBef>
                <a:spcPts val="1220"/>
              </a:spcBef>
              <a:spcAft>
                <a:spcPts val="0"/>
              </a:spcAft>
              <a:buClr>
                <a:schemeClr val="dk1"/>
              </a:buClr>
              <a:buSzPts val="6100"/>
              <a:buNone/>
              <a:defRPr sz="6100" b="1"/>
            </a:lvl7pPr>
            <a:lvl8pPr marL="3657600" lvl="7" indent="-228600" algn="l">
              <a:lnSpc>
                <a:spcPct val="100000"/>
              </a:lnSpc>
              <a:spcBef>
                <a:spcPts val="1220"/>
              </a:spcBef>
              <a:spcAft>
                <a:spcPts val="0"/>
              </a:spcAft>
              <a:buClr>
                <a:schemeClr val="dk1"/>
              </a:buClr>
              <a:buSzPts val="6100"/>
              <a:buNone/>
              <a:defRPr sz="6100" b="1"/>
            </a:lvl8pPr>
            <a:lvl9pPr marL="4114800" lvl="8" indent="-228600" algn="l">
              <a:lnSpc>
                <a:spcPct val="100000"/>
              </a:lnSpc>
              <a:spcBef>
                <a:spcPts val="1220"/>
              </a:spcBef>
              <a:spcAft>
                <a:spcPts val="0"/>
              </a:spcAft>
              <a:buClr>
                <a:schemeClr val="dk1"/>
              </a:buClr>
              <a:buSzPts val="6100"/>
              <a:buNone/>
              <a:defRPr sz="61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1800464" y="13700705"/>
            <a:ext cx="15910345" cy="24891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t" anchorCtr="0">
            <a:normAutofit/>
          </a:bodyPr>
          <a:lstStyle>
            <a:lvl1pPr marL="457200" lvl="0" indent="-812800" algn="l">
              <a:lnSpc>
                <a:spcPct val="100000"/>
              </a:lnSpc>
              <a:spcBef>
                <a:spcPts val="1840"/>
              </a:spcBef>
              <a:spcAft>
                <a:spcPts val="0"/>
              </a:spcAft>
              <a:buClr>
                <a:schemeClr val="dk1"/>
              </a:buClr>
              <a:buSzPts val="9200"/>
              <a:buChar char="•"/>
              <a:defRPr sz="9200"/>
            </a:lvl1pPr>
            <a:lvl2pPr marL="914400" lvl="1" indent="-717550" algn="l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Char char="–"/>
              <a:defRPr sz="7700"/>
            </a:lvl2pPr>
            <a:lvl3pPr marL="1371600" lvl="2" indent="-666750" algn="l">
              <a:lnSpc>
                <a:spcPct val="100000"/>
              </a:lnSpc>
              <a:spcBef>
                <a:spcPts val="1380"/>
              </a:spcBef>
              <a:spcAft>
                <a:spcPts val="0"/>
              </a:spcAft>
              <a:buClr>
                <a:schemeClr val="dk1"/>
              </a:buClr>
              <a:buSzPts val="6900"/>
              <a:buChar char="•"/>
              <a:defRPr sz="6900"/>
            </a:lvl3pPr>
            <a:lvl4pPr marL="1828800" lvl="3" indent="-615950" algn="l">
              <a:lnSpc>
                <a:spcPct val="100000"/>
              </a:lnSpc>
              <a:spcBef>
                <a:spcPts val="1220"/>
              </a:spcBef>
              <a:spcAft>
                <a:spcPts val="0"/>
              </a:spcAft>
              <a:buClr>
                <a:schemeClr val="dk1"/>
              </a:buClr>
              <a:buSzPts val="6100"/>
              <a:buChar char="–"/>
              <a:defRPr sz="6100"/>
            </a:lvl4pPr>
            <a:lvl5pPr marL="2286000" lvl="4" indent="-615950" algn="l">
              <a:lnSpc>
                <a:spcPct val="100000"/>
              </a:lnSpc>
              <a:spcBef>
                <a:spcPts val="1220"/>
              </a:spcBef>
              <a:spcAft>
                <a:spcPts val="0"/>
              </a:spcAft>
              <a:buClr>
                <a:schemeClr val="dk1"/>
              </a:buClr>
              <a:buSzPts val="6100"/>
              <a:buChar char="»"/>
              <a:defRPr sz="6100"/>
            </a:lvl5pPr>
            <a:lvl6pPr marL="2743200" lvl="5" indent="-615950" algn="l">
              <a:lnSpc>
                <a:spcPct val="100000"/>
              </a:lnSpc>
              <a:spcBef>
                <a:spcPts val="1220"/>
              </a:spcBef>
              <a:spcAft>
                <a:spcPts val="0"/>
              </a:spcAft>
              <a:buClr>
                <a:schemeClr val="dk1"/>
              </a:buClr>
              <a:buSzPts val="6100"/>
              <a:buChar char="•"/>
              <a:defRPr sz="6100"/>
            </a:lvl6pPr>
            <a:lvl7pPr marL="3200400" lvl="6" indent="-615950" algn="l">
              <a:lnSpc>
                <a:spcPct val="100000"/>
              </a:lnSpc>
              <a:spcBef>
                <a:spcPts val="1220"/>
              </a:spcBef>
              <a:spcAft>
                <a:spcPts val="0"/>
              </a:spcAft>
              <a:buClr>
                <a:schemeClr val="dk1"/>
              </a:buClr>
              <a:buSzPts val="6100"/>
              <a:buChar char="•"/>
              <a:defRPr sz="6100"/>
            </a:lvl7pPr>
            <a:lvl8pPr marL="3657600" lvl="7" indent="-615950" algn="l">
              <a:lnSpc>
                <a:spcPct val="100000"/>
              </a:lnSpc>
              <a:spcBef>
                <a:spcPts val="1220"/>
              </a:spcBef>
              <a:spcAft>
                <a:spcPts val="0"/>
              </a:spcAft>
              <a:buClr>
                <a:schemeClr val="dk1"/>
              </a:buClr>
              <a:buSzPts val="6100"/>
              <a:buChar char="•"/>
              <a:defRPr sz="6100"/>
            </a:lvl8pPr>
            <a:lvl9pPr marL="4114800" lvl="8" indent="-615950" algn="l">
              <a:lnSpc>
                <a:spcPct val="100000"/>
              </a:lnSpc>
              <a:spcBef>
                <a:spcPts val="1220"/>
              </a:spcBef>
              <a:spcAft>
                <a:spcPts val="0"/>
              </a:spcAft>
              <a:buClr>
                <a:schemeClr val="dk1"/>
              </a:buClr>
              <a:buSzPts val="6100"/>
              <a:buChar char="•"/>
              <a:defRPr sz="61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18292206" y="9670501"/>
            <a:ext cx="15916595" cy="4030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840"/>
              </a:spcBef>
              <a:spcAft>
                <a:spcPts val="0"/>
              </a:spcAft>
              <a:buClr>
                <a:schemeClr val="dk1"/>
              </a:buClr>
              <a:buSzPts val="9200"/>
              <a:buNone/>
              <a:defRPr sz="9200" b="1"/>
            </a:lvl1pPr>
            <a:lvl2pPr marL="914400" lvl="1" indent="-228600" algn="l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None/>
              <a:defRPr sz="7700" b="1"/>
            </a:lvl2pPr>
            <a:lvl3pPr marL="1371600" lvl="2" indent="-228600" algn="l">
              <a:lnSpc>
                <a:spcPct val="100000"/>
              </a:lnSpc>
              <a:spcBef>
                <a:spcPts val="1380"/>
              </a:spcBef>
              <a:spcAft>
                <a:spcPts val="0"/>
              </a:spcAft>
              <a:buClr>
                <a:schemeClr val="dk1"/>
              </a:buClr>
              <a:buSzPts val="6900"/>
              <a:buNone/>
              <a:defRPr sz="6900" b="1"/>
            </a:lvl3pPr>
            <a:lvl4pPr marL="1828800" lvl="3" indent="-228600" algn="l">
              <a:lnSpc>
                <a:spcPct val="100000"/>
              </a:lnSpc>
              <a:spcBef>
                <a:spcPts val="1220"/>
              </a:spcBef>
              <a:spcAft>
                <a:spcPts val="0"/>
              </a:spcAft>
              <a:buClr>
                <a:schemeClr val="dk1"/>
              </a:buClr>
              <a:buSzPts val="6100"/>
              <a:buNone/>
              <a:defRPr sz="6100" b="1"/>
            </a:lvl4pPr>
            <a:lvl5pPr marL="2286000" lvl="4" indent="-228600" algn="l">
              <a:lnSpc>
                <a:spcPct val="100000"/>
              </a:lnSpc>
              <a:spcBef>
                <a:spcPts val="1220"/>
              </a:spcBef>
              <a:spcAft>
                <a:spcPts val="0"/>
              </a:spcAft>
              <a:buClr>
                <a:schemeClr val="dk1"/>
              </a:buClr>
              <a:buSzPts val="6100"/>
              <a:buNone/>
              <a:defRPr sz="6100" b="1"/>
            </a:lvl5pPr>
            <a:lvl6pPr marL="2743200" lvl="5" indent="-228600" algn="l">
              <a:lnSpc>
                <a:spcPct val="100000"/>
              </a:lnSpc>
              <a:spcBef>
                <a:spcPts val="1220"/>
              </a:spcBef>
              <a:spcAft>
                <a:spcPts val="0"/>
              </a:spcAft>
              <a:buClr>
                <a:schemeClr val="dk1"/>
              </a:buClr>
              <a:buSzPts val="6100"/>
              <a:buNone/>
              <a:defRPr sz="6100" b="1"/>
            </a:lvl6pPr>
            <a:lvl7pPr marL="3200400" lvl="6" indent="-228600" algn="l">
              <a:lnSpc>
                <a:spcPct val="100000"/>
              </a:lnSpc>
              <a:spcBef>
                <a:spcPts val="1220"/>
              </a:spcBef>
              <a:spcAft>
                <a:spcPts val="0"/>
              </a:spcAft>
              <a:buClr>
                <a:schemeClr val="dk1"/>
              </a:buClr>
              <a:buSzPts val="6100"/>
              <a:buNone/>
              <a:defRPr sz="6100" b="1"/>
            </a:lvl7pPr>
            <a:lvl8pPr marL="3657600" lvl="7" indent="-228600" algn="l">
              <a:lnSpc>
                <a:spcPct val="100000"/>
              </a:lnSpc>
              <a:spcBef>
                <a:spcPts val="1220"/>
              </a:spcBef>
              <a:spcAft>
                <a:spcPts val="0"/>
              </a:spcAft>
              <a:buClr>
                <a:schemeClr val="dk1"/>
              </a:buClr>
              <a:buSzPts val="6100"/>
              <a:buNone/>
              <a:defRPr sz="6100" b="1"/>
            </a:lvl8pPr>
            <a:lvl9pPr marL="4114800" lvl="8" indent="-228600" algn="l">
              <a:lnSpc>
                <a:spcPct val="100000"/>
              </a:lnSpc>
              <a:spcBef>
                <a:spcPts val="1220"/>
              </a:spcBef>
              <a:spcAft>
                <a:spcPts val="0"/>
              </a:spcAft>
              <a:buClr>
                <a:schemeClr val="dk1"/>
              </a:buClr>
              <a:buSzPts val="6100"/>
              <a:buNone/>
              <a:defRPr sz="61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18292206" y="13700705"/>
            <a:ext cx="15916595" cy="24891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t" anchorCtr="0">
            <a:normAutofit/>
          </a:bodyPr>
          <a:lstStyle>
            <a:lvl1pPr marL="457200" lvl="0" indent="-812800" algn="l">
              <a:lnSpc>
                <a:spcPct val="100000"/>
              </a:lnSpc>
              <a:spcBef>
                <a:spcPts val="1840"/>
              </a:spcBef>
              <a:spcAft>
                <a:spcPts val="0"/>
              </a:spcAft>
              <a:buClr>
                <a:schemeClr val="dk1"/>
              </a:buClr>
              <a:buSzPts val="9200"/>
              <a:buChar char="•"/>
              <a:defRPr sz="9200"/>
            </a:lvl1pPr>
            <a:lvl2pPr marL="914400" lvl="1" indent="-717550" algn="l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Char char="–"/>
              <a:defRPr sz="7700"/>
            </a:lvl2pPr>
            <a:lvl3pPr marL="1371600" lvl="2" indent="-666750" algn="l">
              <a:lnSpc>
                <a:spcPct val="100000"/>
              </a:lnSpc>
              <a:spcBef>
                <a:spcPts val="1380"/>
              </a:spcBef>
              <a:spcAft>
                <a:spcPts val="0"/>
              </a:spcAft>
              <a:buClr>
                <a:schemeClr val="dk1"/>
              </a:buClr>
              <a:buSzPts val="6900"/>
              <a:buChar char="•"/>
              <a:defRPr sz="6900"/>
            </a:lvl3pPr>
            <a:lvl4pPr marL="1828800" lvl="3" indent="-615950" algn="l">
              <a:lnSpc>
                <a:spcPct val="100000"/>
              </a:lnSpc>
              <a:spcBef>
                <a:spcPts val="1220"/>
              </a:spcBef>
              <a:spcAft>
                <a:spcPts val="0"/>
              </a:spcAft>
              <a:buClr>
                <a:schemeClr val="dk1"/>
              </a:buClr>
              <a:buSzPts val="6100"/>
              <a:buChar char="–"/>
              <a:defRPr sz="6100"/>
            </a:lvl4pPr>
            <a:lvl5pPr marL="2286000" lvl="4" indent="-615950" algn="l">
              <a:lnSpc>
                <a:spcPct val="100000"/>
              </a:lnSpc>
              <a:spcBef>
                <a:spcPts val="1220"/>
              </a:spcBef>
              <a:spcAft>
                <a:spcPts val="0"/>
              </a:spcAft>
              <a:buClr>
                <a:schemeClr val="dk1"/>
              </a:buClr>
              <a:buSzPts val="6100"/>
              <a:buChar char="»"/>
              <a:defRPr sz="6100"/>
            </a:lvl5pPr>
            <a:lvl6pPr marL="2743200" lvl="5" indent="-615950" algn="l">
              <a:lnSpc>
                <a:spcPct val="100000"/>
              </a:lnSpc>
              <a:spcBef>
                <a:spcPts val="1220"/>
              </a:spcBef>
              <a:spcAft>
                <a:spcPts val="0"/>
              </a:spcAft>
              <a:buClr>
                <a:schemeClr val="dk1"/>
              </a:buClr>
              <a:buSzPts val="6100"/>
              <a:buChar char="•"/>
              <a:defRPr sz="6100"/>
            </a:lvl6pPr>
            <a:lvl7pPr marL="3200400" lvl="6" indent="-615950" algn="l">
              <a:lnSpc>
                <a:spcPct val="100000"/>
              </a:lnSpc>
              <a:spcBef>
                <a:spcPts val="1220"/>
              </a:spcBef>
              <a:spcAft>
                <a:spcPts val="0"/>
              </a:spcAft>
              <a:buClr>
                <a:schemeClr val="dk1"/>
              </a:buClr>
              <a:buSzPts val="6100"/>
              <a:buChar char="•"/>
              <a:defRPr sz="6100"/>
            </a:lvl7pPr>
            <a:lvl8pPr marL="3657600" lvl="7" indent="-615950" algn="l">
              <a:lnSpc>
                <a:spcPct val="100000"/>
              </a:lnSpc>
              <a:spcBef>
                <a:spcPts val="1220"/>
              </a:spcBef>
              <a:spcAft>
                <a:spcPts val="0"/>
              </a:spcAft>
              <a:buClr>
                <a:schemeClr val="dk1"/>
              </a:buClr>
              <a:buSzPts val="6100"/>
              <a:buChar char="•"/>
              <a:defRPr sz="6100"/>
            </a:lvl8pPr>
            <a:lvl9pPr marL="4114800" lvl="8" indent="-615950" algn="l">
              <a:lnSpc>
                <a:spcPct val="100000"/>
              </a:lnSpc>
              <a:spcBef>
                <a:spcPts val="1220"/>
              </a:spcBef>
              <a:spcAft>
                <a:spcPts val="0"/>
              </a:spcAft>
              <a:buClr>
                <a:schemeClr val="dk1"/>
              </a:buClr>
              <a:buSzPts val="6100"/>
              <a:buChar char="•"/>
              <a:defRPr sz="61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1800464" y="40042066"/>
            <a:ext cx="8402162" cy="230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12303166" y="40042066"/>
            <a:ext cx="11402933" cy="230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25806639" y="40042066"/>
            <a:ext cx="8402162" cy="230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1800464" y="1730092"/>
            <a:ext cx="32408338" cy="7200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1800464" y="40042066"/>
            <a:ext cx="8402162" cy="230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12303166" y="40042066"/>
            <a:ext cx="11402933" cy="230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25806639" y="40042066"/>
            <a:ext cx="8402162" cy="230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dt" idx="10"/>
          </p:nvPr>
        </p:nvSpPr>
        <p:spPr>
          <a:xfrm>
            <a:off x="1800464" y="40042066"/>
            <a:ext cx="8402162" cy="230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ftr" idx="11"/>
          </p:nvPr>
        </p:nvSpPr>
        <p:spPr>
          <a:xfrm>
            <a:off x="12303166" y="40042066"/>
            <a:ext cx="11402933" cy="230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25806639" y="40042066"/>
            <a:ext cx="8402162" cy="230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1800465" y="1720088"/>
            <a:ext cx="11846800" cy="7320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700"/>
              <a:buFont typeface="Calibri"/>
              <a:buNone/>
              <a:defRPr sz="77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14078620" y="1720092"/>
            <a:ext cx="20130179" cy="36871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t" anchorCtr="0">
            <a:normAutofit/>
          </a:bodyPr>
          <a:lstStyle>
            <a:lvl1pPr marL="457200" lvl="0" indent="-1003300" algn="l">
              <a:lnSpc>
                <a:spcPct val="100000"/>
              </a:lnSpc>
              <a:spcBef>
                <a:spcPts val="2440"/>
              </a:spcBef>
              <a:spcAft>
                <a:spcPts val="0"/>
              </a:spcAft>
              <a:buClr>
                <a:schemeClr val="dk1"/>
              </a:buClr>
              <a:buSzPts val="12200"/>
              <a:buChar char="•"/>
              <a:defRPr sz="12200"/>
            </a:lvl1pPr>
            <a:lvl2pPr marL="914400" lvl="1" indent="-908050" algn="l">
              <a:lnSpc>
                <a:spcPct val="100000"/>
              </a:lnSpc>
              <a:spcBef>
                <a:spcPts val="2140"/>
              </a:spcBef>
              <a:spcAft>
                <a:spcPts val="0"/>
              </a:spcAft>
              <a:buClr>
                <a:schemeClr val="dk1"/>
              </a:buClr>
              <a:buSzPts val="10700"/>
              <a:buChar char="–"/>
              <a:defRPr sz="10700"/>
            </a:lvl2pPr>
            <a:lvl3pPr marL="1371600" lvl="2" indent="-812800" algn="l">
              <a:lnSpc>
                <a:spcPct val="100000"/>
              </a:lnSpc>
              <a:spcBef>
                <a:spcPts val="1840"/>
              </a:spcBef>
              <a:spcAft>
                <a:spcPts val="0"/>
              </a:spcAft>
              <a:buClr>
                <a:schemeClr val="dk1"/>
              </a:buClr>
              <a:buSzPts val="9200"/>
              <a:buChar char="•"/>
              <a:defRPr sz="9200"/>
            </a:lvl3pPr>
            <a:lvl4pPr marL="1828800" lvl="3" indent="-717550" algn="l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Char char="–"/>
              <a:defRPr sz="7700"/>
            </a:lvl4pPr>
            <a:lvl5pPr marL="2286000" lvl="4" indent="-717550" algn="l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Char char="»"/>
              <a:defRPr sz="7700"/>
            </a:lvl5pPr>
            <a:lvl6pPr marL="2743200" lvl="5" indent="-717550" algn="l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Char char="•"/>
              <a:defRPr sz="7700"/>
            </a:lvl6pPr>
            <a:lvl7pPr marL="3200400" lvl="6" indent="-717550" algn="l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Char char="•"/>
              <a:defRPr sz="7700"/>
            </a:lvl7pPr>
            <a:lvl8pPr marL="3657600" lvl="7" indent="-717550" algn="l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Char char="•"/>
              <a:defRPr sz="7700"/>
            </a:lvl8pPr>
            <a:lvl9pPr marL="4114800" lvl="8" indent="-717550" algn="l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Char char="•"/>
              <a:defRPr sz="7700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1800465" y="9040469"/>
            <a:ext cx="11846800" cy="29551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/>
            </a:lvl1pPr>
            <a:lvl2pPr marL="914400" lvl="1" indent="-22860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/>
            </a:lvl2pPr>
            <a:lvl3pPr marL="1371600" lvl="2" indent="-22860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/>
            </a:lvl3pPr>
            <a:lvl4pPr marL="1828800" lvl="3" indent="-228600" algn="l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/>
            </a:lvl4pPr>
            <a:lvl5pPr marL="2286000" lvl="4" indent="-228600" algn="l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/>
            </a:lvl5pPr>
            <a:lvl6pPr marL="2743200" lvl="5" indent="-228600" algn="l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/>
            </a:lvl6pPr>
            <a:lvl7pPr marL="3200400" lvl="6" indent="-228600" algn="l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/>
            </a:lvl7pPr>
            <a:lvl8pPr marL="3657600" lvl="7" indent="-228600" algn="l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/>
            </a:lvl8pPr>
            <a:lvl9pPr marL="4114800" lvl="8" indent="-228600" algn="l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1800464" y="40042066"/>
            <a:ext cx="8402162" cy="230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12303166" y="40042066"/>
            <a:ext cx="11402933" cy="230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25806639" y="40042066"/>
            <a:ext cx="8402162" cy="230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7058068" y="30241556"/>
            <a:ext cx="21605558" cy="357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700"/>
              <a:buFont typeface="Calibri"/>
              <a:buNone/>
              <a:defRPr sz="77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>
            <a:spLocks noGrp="1"/>
          </p:cNvSpPr>
          <p:nvPr>
            <p:ph type="pic" idx="2"/>
          </p:nvPr>
        </p:nvSpPr>
        <p:spPr>
          <a:xfrm>
            <a:off x="7058068" y="3860199"/>
            <a:ext cx="21605558" cy="25921334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7058068" y="33811744"/>
            <a:ext cx="21605558" cy="5070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/>
            </a:lvl1pPr>
            <a:lvl2pPr marL="914400" lvl="1" indent="-22860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/>
            </a:lvl2pPr>
            <a:lvl3pPr marL="1371600" lvl="2" indent="-22860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/>
            </a:lvl3pPr>
            <a:lvl4pPr marL="1828800" lvl="3" indent="-228600" algn="l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/>
            </a:lvl4pPr>
            <a:lvl5pPr marL="2286000" lvl="4" indent="-228600" algn="l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/>
            </a:lvl5pPr>
            <a:lvl6pPr marL="2743200" lvl="5" indent="-228600" algn="l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/>
            </a:lvl6pPr>
            <a:lvl7pPr marL="3200400" lvl="6" indent="-228600" algn="l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/>
            </a:lvl7pPr>
            <a:lvl8pPr marL="3657600" lvl="7" indent="-228600" algn="l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/>
            </a:lvl8pPr>
            <a:lvl9pPr marL="4114800" lvl="8" indent="-228600" algn="l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1800464" y="40042066"/>
            <a:ext cx="8402162" cy="230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12303166" y="40042066"/>
            <a:ext cx="11402933" cy="230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25806639" y="40042066"/>
            <a:ext cx="8402162" cy="230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1800464" y="1730092"/>
            <a:ext cx="32408338" cy="7200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00"/>
              <a:buFont typeface="Calibri"/>
              <a:buNone/>
              <a:defRPr sz="16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1800464" y="10080523"/>
            <a:ext cx="32408338" cy="28511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t" anchorCtr="0">
            <a:normAutofit/>
          </a:bodyPr>
          <a:lstStyle>
            <a:lvl1pPr marL="457200" marR="0" lvl="0" indent="-1003300" algn="l" rtl="0">
              <a:lnSpc>
                <a:spcPct val="100000"/>
              </a:lnSpc>
              <a:spcBef>
                <a:spcPts val="2440"/>
              </a:spcBef>
              <a:spcAft>
                <a:spcPts val="0"/>
              </a:spcAft>
              <a:buClr>
                <a:schemeClr val="dk1"/>
              </a:buClr>
              <a:buSzPts val="12200"/>
              <a:buFont typeface="Arial"/>
              <a:buChar char="•"/>
              <a:defRPr sz="1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908050" algn="l" rtl="0">
              <a:lnSpc>
                <a:spcPct val="100000"/>
              </a:lnSpc>
              <a:spcBef>
                <a:spcPts val="2140"/>
              </a:spcBef>
              <a:spcAft>
                <a:spcPts val="0"/>
              </a:spcAft>
              <a:buClr>
                <a:schemeClr val="dk1"/>
              </a:buClr>
              <a:buSzPts val="10700"/>
              <a:buFont typeface="Arial"/>
              <a:buChar char="–"/>
              <a:defRPr sz="10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812800" algn="l" rtl="0">
              <a:lnSpc>
                <a:spcPct val="100000"/>
              </a:lnSpc>
              <a:spcBef>
                <a:spcPts val="1840"/>
              </a:spcBef>
              <a:spcAft>
                <a:spcPts val="0"/>
              </a:spcAft>
              <a:buClr>
                <a:schemeClr val="dk1"/>
              </a:buClr>
              <a:buSzPts val="9200"/>
              <a:buFont typeface="Arial"/>
              <a:buChar char="•"/>
              <a:defRPr sz="9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717550" algn="l" rtl="0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Font typeface="Arial"/>
              <a:buChar char="–"/>
              <a:defRPr sz="7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717550" algn="l" rtl="0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Font typeface="Arial"/>
              <a:buChar char="»"/>
              <a:defRPr sz="7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717550" algn="l" rtl="0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Font typeface="Arial"/>
              <a:buChar char="•"/>
              <a:defRPr sz="7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717550" algn="l" rtl="0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Font typeface="Arial"/>
              <a:buChar char="•"/>
              <a:defRPr sz="7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717550" algn="l" rtl="0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Font typeface="Arial"/>
              <a:buChar char="•"/>
              <a:defRPr sz="7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717550" algn="l" rtl="0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Font typeface="Arial"/>
              <a:buChar char="•"/>
              <a:defRPr sz="7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1800464" y="40042066"/>
            <a:ext cx="8402162" cy="230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12303166" y="40042066"/>
            <a:ext cx="11402933" cy="230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9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25806639" y="40042066"/>
            <a:ext cx="8402162" cy="230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9750" tIns="174875" rIns="349750" bIns="1748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 txBox="1"/>
          <p:nvPr/>
        </p:nvSpPr>
        <p:spPr>
          <a:xfrm>
            <a:off x="2423160" y="10131330"/>
            <a:ext cx="21639998" cy="7694374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ES" sz="4000" b="1" dirty="0">
                <a:solidFill>
                  <a:srgbClr val="0070C0"/>
                </a:solidFill>
              </a:rPr>
              <a:t>Reseña del libro o capítulo del libro o artículo: </a:t>
            </a:r>
            <a:r>
              <a:rPr lang="es-ES" sz="4000" dirty="0">
                <a:solidFill>
                  <a:schemeClr val="tx1"/>
                </a:solidFill>
              </a:rPr>
              <a:t>(máximo 500 caracteres).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s-ES" sz="4000" dirty="0">
              <a:solidFill>
                <a:schemeClr val="tx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s-ES" sz="4000" dirty="0">
              <a:solidFill>
                <a:schemeClr val="tx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ES" sz="4000" dirty="0">
                <a:solidFill>
                  <a:schemeClr val="tx1"/>
                </a:solidFill>
              </a:rPr>
              <a:t>LETRA ARIAL, INTERLINEADO SENSILLO</a:t>
            </a:r>
            <a:endParaRPr dirty="0">
              <a:solidFill>
                <a:schemeClr val="tx1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endParaRPr lang="es-ES" sz="4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endParaRPr lang="es-ES" sz="4600" dirty="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endParaRPr lang="es-ES" sz="4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endParaRPr lang="es-ES" sz="4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endParaRPr lang="es-ES" sz="4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endParaRPr lang="es-ES" sz="4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endParaRPr lang="es-CO" sz="1200" dirty="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endParaRPr lang="es-ES" sz="4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7061963" y="4372003"/>
            <a:ext cx="28947300" cy="6105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29"/>
              <a:buFont typeface="Arial"/>
              <a:buNone/>
            </a:pPr>
            <a:endParaRPr sz="8929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2423160" y="4986915"/>
            <a:ext cx="31932939" cy="193895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ES" sz="6000" b="1" dirty="0">
                <a:latin typeface="+mn-lt"/>
              </a:rPr>
              <a:t>Convocatoria- Postulación como ponente en el</a:t>
            </a:r>
            <a:r>
              <a:rPr lang="es-ES" sz="6000" b="1" i="0" dirty="0">
                <a:solidFill>
                  <a:srgbClr val="212529"/>
                </a:solidFill>
                <a:effectLst/>
                <a:latin typeface="+mn-lt"/>
              </a:rPr>
              <a:t> VII Salón del Investigador-a durante el 3er. Congreso Internacional de Psicología de la UNAD</a:t>
            </a:r>
          </a:p>
        </p:txBody>
      </p:sp>
      <p:sp>
        <p:nvSpPr>
          <p:cNvPr id="96" name="Google Shape;96;p1" descr="Imágenes integradas 1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29"/>
              <a:buFont typeface="Arial"/>
              <a:buNone/>
            </a:pPr>
            <a:endParaRPr sz="8929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"/>
          <p:cNvSpPr/>
          <p:nvPr/>
        </p:nvSpPr>
        <p:spPr>
          <a:xfrm>
            <a:off x="0" y="-184666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"/>
          <p:cNvSpPr txBox="1"/>
          <p:nvPr/>
        </p:nvSpPr>
        <p:spPr>
          <a:xfrm>
            <a:off x="2423160" y="30813146"/>
            <a:ext cx="21447492" cy="6657167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lang="es-ES" sz="4600" b="1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REFERENCIAS: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endParaRPr lang="es-ES" sz="4600" b="1" dirty="0">
              <a:solidFill>
                <a:srgbClr val="0070C0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endParaRPr lang="es-ES" sz="4600" b="1" i="0" u="none" strike="noStrike" cap="none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endParaRPr lang="es-ES" sz="4600" b="1" dirty="0">
              <a:solidFill>
                <a:srgbClr val="0070C0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endParaRPr lang="es-ES" sz="4600" b="1" i="0" u="none" strike="noStrike" cap="none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endParaRPr lang="es-ES" sz="4600" b="1" dirty="0">
              <a:solidFill>
                <a:srgbClr val="0070C0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endParaRPr lang="es-ES" sz="4600" b="1" dirty="0">
              <a:solidFill>
                <a:srgbClr val="0070C0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endParaRPr lang="es-ES" sz="4600" b="1" dirty="0">
              <a:solidFill>
                <a:srgbClr val="0070C0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endParaRPr lang="es-ES" sz="4600" b="1" i="0" u="none" strike="noStrike" cap="none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endParaRPr lang="es-ES" sz="4600" b="1" dirty="0">
              <a:solidFill>
                <a:srgbClr val="0070C0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"/>
          <p:cNvSpPr txBox="1"/>
          <p:nvPr/>
        </p:nvSpPr>
        <p:spPr>
          <a:xfrm>
            <a:off x="24833180" y="10131330"/>
            <a:ext cx="9449226" cy="535527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ES" sz="4000" b="1" dirty="0">
                <a:solidFill>
                  <a:srgbClr val="0070C0"/>
                </a:solidFill>
              </a:rPr>
              <a:t>Autores</a:t>
            </a:r>
            <a:endParaRPr lang="es-ES" sz="320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lang="es-CO" sz="3200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lang="es-CO" sz="3200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lang="es-CO" sz="3200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lang="es-CO" sz="3200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lang="es-CO"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90;p1">
            <a:extLst>
              <a:ext uri="{FF2B5EF4-FFF2-40B4-BE49-F238E27FC236}">
                <a16:creationId xmlns:a16="http://schemas.microsoft.com/office/drawing/2014/main" id="{E056ACB2-907E-4A53-1749-9F804FFA0366}"/>
              </a:ext>
            </a:extLst>
          </p:cNvPr>
          <p:cNvSpPr txBox="1"/>
          <p:nvPr/>
        </p:nvSpPr>
        <p:spPr>
          <a:xfrm>
            <a:off x="24518854" y="17983210"/>
            <a:ext cx="9763552" cy="6124713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4000"/>
            </a:pPr>
            <a:r>
              <a:rPr lang="es-CO" sz="4000" b="1" kern="100" dirty="0">
                <a:solidFill>
                  <a:srgbClr val="0070C0"/>
                </a:solidFill>
                <a:latin typeface="+mn-lt"/>
                <a:ea typeface="Arial"/>
                <a:cs typeface="Times New Roman" panose="02020603050405020304" pitchFamily="18" charset="0"/>
              </a:rPr>
              <a:t>Enlace de la publicación para consulta: </a:t>
            </a:r>
            <a:endParaRPr lang="es-CO" sz="400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lang="es-ES" sz="3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lang="es-ES" sz="3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lang="es-CO" sz="3600" b="1" dirty="0"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lang="es-CO" sz="3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lang="es-CO" sz="3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endParaRPr sz="4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90;p1">
            <a:extLst>
              <a:ext uri="{FF2B5EF4-FFF2-40B4-BE49-F238E27FC236}">
                <a16:creationId xmlns:a16="http://schemas.microsoft.com/office/drawing/2014/main" id="{347F62E4-8A38-44E4-DF89-02C22D5FFA05}"/>
              </a:ext>
            </a:extLst>
          </p:cNvPr>
          <p:cNvSpPr txBox="1"/>
          <p:nvPr/>
        </p:nvSpPr>
        <p:spPr>
          <a:xfrm>
            <a:off x="2615665" y="19257663"/>
            <a:ext cx="21254987" cy="10125809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ES" sz="4000" b="1" dirty="0">
                <a:solidFill>
                  <a:srgbClr val="0070C0"/>
                </a:solidFill>
              </a:rPr>
              <a:t>  Breve descripción de su experiencia como autor- autora 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ES" sz="400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s-ES" sz="400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máximo </a:t>
            </a:r>
            <a:r>
              <a:rPr lang="es-ES" sz="400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es-ES" sz="400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00 </a:t>
            </a:r>
            <a:r>
              <a:rPr lang="es-ES" sz="400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caracteres) </a:t>
            </a:r>
            <a:endParaRPr lang="es-ES" sz="360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lang="es-ES" sz="3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lang="es-CO" sz="3600" b="1" dirty="0"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lang="es-CO" sz="3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lang="es-CO" sz="3600" b="1" dirty="0"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lang="es-CO" sz="3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lang="es-CO" sz="3600" b="1" dirty="0"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lang="es-CO" sz="3600" b="1" dirty="0"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lang="es-CO" sz="3600" b="1" dirty="0"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endParaRPr sz="4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2186C52-F13F-143C-9183-E6C7281E2867}"/>
              </a:ext>
            </a:extLst>
          </p:cNvPr>
          <p:cNvSpPr txBox="1"/>
          <p:nvPr/>
        </p:nvSpPr>
        <p:spPr>
          <a:xfrm>
            <a:off x="5244993" y="7634722"/>
            <a:ext cx="249108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/>
              <a:t>Título del libro, capítulo de libro o artículo de libro. </a:t>
            </a:r>
            <a:endParaRPr lang="es-CO" sz="54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00E0750-7507-A3EB-1DA2-3E5FBE3FFD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5" y="38396552"/>
            <a:ext cx="35216100" cy="459155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9ECA3E4-E2AB-9641-57ED-CC46420E2F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34822" y="29551297"/>
            <a:ext cx="9347584" cy="823034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8374145-22A7-D3A7-DBDE-D778A44194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44463"/>
            <a:ext cx="36009264" cy="512696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77</Words>
  <Application>Microsoft Office PowerPoint</Application>
  <PresentationFormat>Personalizado</PresentationFormat>
  <Paragraphs>43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cristian avendaño</dc:creator>
  <cp:lastModifiedBy>Tatiana Suarez muñoz</cp:lastModifiedBy>
  <cp:revision>15</cp:revision>
  <dcterms:created xsi:type="dcterms:W3CDTF">2016-05-04T17:10:05Z</dcterms:created>
  <dcterms:modified xsi:type="dcterms:W3CDTF">2023-06-22T17:48:37Z</dcterms:modified>
</cp:coreProperties>
</file>