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6009263" cy="432022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SAggj3DLINEI15Qk1jdfsrlKF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152" y="-2352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748896" y="8132089"/>
            <a:ext cx="28511470" cy="324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13656723" y="94693206"/>
            <a:ext cx="193549965" cy="2232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58615166" y="72659413"/>
            <a:ext cx="193549965" cy="6639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700695" y="13420695"/>
            <a:ext cx="30607873" cy="9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5401390" y="24481263"/>
            <a:ext cx="25206485" cy="1104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rgbClr val="888888"/>
              </a:buClr>
              <a:buSzPts val="12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rgbClr val="888888"/>
              </a:buClr>
              <a:buSzPts val="10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888888"/>
              </a:buClr>
              <a:buSzPts val="9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844485" y="27761434"/>
            <a:ext cx="30607873" cy="858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0"/>
              <a:buFont typeface="Calibri"/>
              <a:buNone/>
              <a:defRPr sz="15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844485" y="18310948"/>
            <a:ext cx="30607873" cy="945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888888"/>
              </a:buClr>
              <a:buSzPts val="6900"/>
              <a:buNone/>
              <a:defRPr sz="6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63779" y="52932731"/>
            <a:ext cx="44355163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919094" y="52932731"/>
            <a:ext cx="44361411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800464" y="9670501"/>
            <a:ext cx="1591034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800464" y="13700705"/>
            <a:ext cx="1591034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8292206" y="9670501"/>
            <a:ext cx="1591659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8292206" y="13700705"/>
            <a:ext cx="1591659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800465" y="1720088"/>
            <a:ext cx="11846800" cy="732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4078620" y="1720092"/>
            <a:ext cx="20130179" cy="368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1003300" algn="l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Char char="•"/>
              <a:defRPr sz="12200"/>
            </a:lvl1pPr>
            <a:lvl2pPr marL="914400" lvl="1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10700"/>
            </a:lvl2pPr>
            <a:lvl3pPr marL="1371600" lvl="2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800465" y="9040469"/>
            <a:ext cx="11846800" cy="295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058068" y="30241556"/>
            <a:ext cx="21605558" cy="35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7058068" y="3860199"/>
            <a:ext cx="21605558" cy="2592133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058068" y="33811744"/>
            <a:ext cx="21605558" cy="507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marR="0" lvl="0" indent="-1003300" algn="l" rtl="0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8050" algn="l" rtl="0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1280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Char char="•"/>
              <a:defRPr sz="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2423160" y="9274532"/>
            <a:ext cx="21639998" cy="41549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Resumen: </a:t>
            </a:r>
            <a:r>
              <a:rPr lang="es-ES" sz="4000" dirty="0">
                <a:solidFill>
                  <a:schemeClr val="tx1"/>
                </a:solidFill>
              </a:rPr>
              <a:t>(máximo 100 caracteres).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dirty="0">
                <a:solidFill>
                  <a:schemeClr val="tx1"/>
                </a:solidFill>
              </a:rPr>
              <a:t>LETRA ARIAL, INTERLINEADO SENSILLO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1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781800" y="4228363"/>
            <a:ext cx="28947300" cy="61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423160" y="5433303"/>
            <a:ext cx="31932939" cy="19389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6000" b="1" dirty="0">
                <a:latin typeface="+mn-lt"/>
              </a:rPr>
              <a:t>Convocatoria- Postulación como ponente en el</a:t>
            </a:r>
            <a:r>
              <a:rPr lang="es-ES" sz="6000" b="1" i="0" dirty="0">
                <a:solidFill>
                  <a:srgbClr val="212529"/>
                </a:solidFill>
                <a:effectLst/>
                <a:latin typeface="+mn-lt"/>
              </a:rPr>
              <a:t> VII Salón del Investigador-a durante el 3er. Congreso Internacional de Psicología de la UNAD</a:t>
            </a:r>
          </a:p>
        </p:txBody>
      </p:sp>
      <p:sp>
        <p:nvSpPr>
          <p:cNvPr id="96" name="Google Shape;96;p1" descr="Imágenes integradas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0955000" y="20326621"/>
            <a:ext cx="13401099" cy="71362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-ES" sz="4400" b="1" dirty="0">
                <a:solidFill>
                  <a:srgbClr val="0070C0"/>
                </a:solidFill>
              </a:rPr>
              <a:t>Impactos más relevantes </a:t>
            </a:r>
            <a:r>
              <a:rPr lang="es-ES" sz="4400" dirty="0">
                <a:solidFill>
                  <a:schemeClr val="tx1"/>
                </a:solidFill>
              </a:rPr>
              <a:t>(máximo 500 caracteres): </a:t>
            </a:r>
            <a:endParaRPr lang="es-CO" sz="4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4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4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4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4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262396" y="33269137"/>
            <a:ext cx="26420888" cy="47458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-ES" sz="4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REFERENCIAS: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423160" y="18484727"/>
            <a:ext cx="18207594" cy="68941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400" b="1" dirty="0">
                <a:solidFill>
                  <a:srgbClr val="0070C0"/>
                </a:solidFill>
              </a:rPr>
              <a:t>Hallazgos más relevantes: </a:t>
            </a:r>
            <a:r>
              <a:rPr lang="es-ES" sz="4400" b="1" dirty="0">
                <a:solidFill>
                  <a:schemeClr val="tx1"/>
                </a:solidFill>
              </a:rPr>
              <a:t>(</a:t>
            </a:r>
            <a:r>
              <a:rPr lang="es-ES" sz="4400" dirty="0">
                <a:solidFill>
                  <a:schemeClr val="tx1"/>
                </a:solidFill>
              </a:rPr>
              <a:t>máximo 500 caracteres</a:t>
            </a:r>
            <a:r>
              <a:rPr lang="es-ES" sz="4400" b="1" dirty="0">
                <a:solidFill>
                  <a:schemeClr val="tx1"/>
                </a:solidFill>
              </a:rPr>
              <a:t>) </a:t>
            </a: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4833180" y="9274532"/>
            <a:ext cx="9449226" cy="44934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Duración del proyecto</a:t>
            </a:r>
            <a:r>
              <a:rPr lang="es-ES" sz="4000" dirty="0">
                <a:solidFill>
                  <a:schemeClr val="tx1"/>
                </a:solidFill>
              </a:rPr>
              <a:t> (Mencionar en años, meses o períodos). </a:t>
            </a:r>
            <a:endParaRPr lang="es-ES" sz="32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E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E056ACB2-907E-4A53-1749-9F804FFA0366}"/>
              </a:ext>
            </a:extLst>
          </p:cNvPr>
          <p:cNvSpPr txBox="1"/>
          <p:nvPr/>
        </p:nvSpPr>
        <p:spPr>
          <a:xfrm>
            <a:off x="24518854" y="14346410"/>
            <a:ext cx="9763552" cy="52937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CO" sz="4000" b="1" i="0" u="none" strike="noStrike" kern="100" cap="none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Arial"/>
              </a:rPr>
              <a:t>Financiación</a:t>
            </a:r>
            <a:r>
              <a:rPr lang="es-CO" sz="4000" b="1" kern="1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 </a:t>
            </a:r>
            <a:endParaRPr lang="es-CO" sz="400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47F62E4-8A38-44E4-DF89-02C22D5FFA05}"/>
              </a:ext>
            </a:extLst>
          </p:cNvPr>
          <p:cNvSpPr txBox="1"/>
          <p:nvPr/>
        </p:nvSpPr>
        <p:spPr>
          <a:xfrm>
            <a:off x="2423160" y="14906273"/>
            <a:ext cx="21254987" cy="25545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  Palabras claves:</a:t>
            </a: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186C52-F13F-143C-9183-E6C7281E2867}"/>
              </a:ext>
            </a:extLst>
          </p:cNvPr>
          <p:cNvSpPr txBox="1"/>
          <p:nvPr/>
        </p:nvSpPr>
        <p:spPr>
          <a:xfrm>
            <a:off x="5252530" y="7664706"/>
            <a:ext cx="2491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Título del proyecto</a:t>
            </a:r>
            <a:endParaRPr lang="es-CO" sz="5400" dirty="0"/>
          </a:p>
        </p:txBody>
      </p:sp>
      <p:sp>
        <p:nvSpPr>
          <p:cNvPr id="10" name="Google Shape;105;p1">
            <a:extLst>
              <a:ext uri="{FF2B5EF4-FFF2-40B4-BE49-F238E27FC236}">
                <a16:creationId xmlns:a16="http://schemas.microsoft.com/office/drawing/2014/main" id="{F3FDF96F-F673-1014-818D-07A08F881499}"/>
              </a:ext>
            </a:extLst>
          </p:cNvPr>
          <p:cNvSpPr txBox="1"/>
          <p:nvPr/>
        </p:nvSpPr>
        <p:spPr>
          <a:xfrm>
            <a:off x="2262396" y="28289262"/>
            <a:ext cx="32093703" cy="39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400" b="1" dirty="0">
                <a:solidFill>
                  <a:srgbClr val="0070C0"/>
                </a:solidFill>
              </a:rPr>
              <a:t>Productos derivados con los respectivos enlaces de consulta: </a:t>
            </a:r>
            <a:r>
              <a:rPr lang="es-ES" sz="4400" dirty="0">
                <a:solidFill>
                  <a:schemeClr val="tx1"/>
                </a:solidFill>
              </a:rPr>
              <a:t>(se mencionan los productos y se anexan los enlaces). </a:t>
            </a:r>
            <a:endParaRPr lang="es-ES" sz="480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800" b="1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7875C8-14AE-B354-EE46-B5E033FAC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-108701"/>
            <a:ext cx="35268725" cy="5002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B7D8AA-FABF-8A80-6408-F82A5CD21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126" y="33615798"/>
            <a:ext cx="4935327" cy="41531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0CF39E-4F6D-153F-055F-0A4FB6D47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6801"/>
            <a:ext cx="35836785" cy="500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</Words>
  <Application>Microsoft Office PowerPoint</Application>
  <PresentationFormat>Personalizado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avendaño</dc:creator>
  <cp:lastModifiedBy>Tatiana Suarez muñoz</cp:lastModifiedBy>
  <cp:revision>11</cp:revision>
  <dcterms:created xsi:type="dcterms:W3CDTF">2016-05-04T17:10:05Z</dcterms:created>
  <dcterms:modified xsi:type="dcterms:W3CDTF">2023-06-22T17:30:19Z</dcterms:modified>
</cp:coreProperties>
</file>