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9696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8" autoAdjust="0"/>
    <p:restoredTop sz="94660"/>
  </p:normalViewPr>
  <p:slideViewPr>
    <p:cSldViewPr snapToGrid="0">
      <p:cViewPr>
        <p:scale>
          <a:sx n="30" d="100"/>
          <a:sy n="30" d="100"/>
        </p:scale>
        <p:origin x="24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CE656-1807-4A1B-B8F4-F05E3BCD2221}" type="datetimeFigureOut">
              <a:rPr lang="es-CO" smtClean="0"/>
              <a:t>5/08/2021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9EA53-0F06-4B5F-93F3-8BE57387132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98311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CE656-1807-4A1B-B8F4-F05E3BCD2221}" type="datetimeFigureOut">
              <a:rPr lang="es-CO" smtClean="0"/>
              <a:t>5/08/2021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9EA53-0F06-4B5F-93F3-8BE57387132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65041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CE656-1807-4A1B-B8F4-F05E3BCD2221}" type="datetimeFigureOut">
              <a:rPr lang="es-CO" smtClean="0"/>
              <a:t>5/08/2021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9EA53-0F06-4B5F-93F3-8BE57387132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5481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CE656-1807-4A1B-B8F4-F05E3BCD2221}" type="datetimeFigureOut">
              <a:rPr lang="es-CO" smtClean="0"/>
              <a:t>5/08/2021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9EA53-0F06-4B5F-93F3-8BE57387132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74094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CE656-1807-4A1B-B8F4-F05E3BCD2221}" type="datetimeFigureOut">
              <a:rPr lang="es-CO" smtClean="0"/>
              <a:t>5/08/2021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9EA53-0F06-4B5F-93F3-8BE57387132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52874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CE656-1807-4A1B-B8F4-F05E3BCD2221}" type="datetimeFigureOut">
              <a:rPr lang="es-CO" smtClean="0"/>
              <a:t>5/08/2021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9EA53-0F06-4B5F-93F3-8BE57387132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5598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CE656-1807-4A1B-B8F4-F05E3BCD2221}" type="datetimeFigureOut">
              <a:rPr lang="es-CO" smtClean="0"/>
              <a:t>5/08/2021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9EA53-0F06-4B5F-93F3-8BE57387132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39283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CE656-1807-4A1B-B8F4-F05E3BCD2221}" type="datetimeFigureOut">
              <a:rPr lang="es-CO" smtClean="0"/>
              <a:t>5/08/2021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9EA53-0F06-4B5F-93F3-8BE57387132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73015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CE656-1807-4A1B-B8F4-F05E3BCD2221}" type="datetimeFigureOut">
              <a:rPr lang="es-CO" smtClean="0"/>
              <a:t>5/08/2021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9EA53-0F06-4B5F-93F3-8BE57387132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85320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CE656-1807-4A1B-B8F4-F05E3BCD2221}" type="datetimeFigureOut">
              <a:rPr lang="es-CO" smtClean="0"/>
              <a:t>5/08/2021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9EA53-0F06-4B5F-93F3-8BE57387132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94422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CE656-1807-4A1B-B8F4-F05E3BCD2221}" type="datetimeFigureOut">
              <a:rPr lang="es-CO" smtClean="0"/>
              <a:t>5/08/2021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9EA53-0F06-4B5F-93F3-8BE57387132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83386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CE656-1807-4A1B-B8F4-F05E3BCD2221}" type="datetimeFigureOut">
              <a:rPr lang="es-CO" smtClean="0"/>
              <a:t>5/08/2021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9EA53-0F06-4B5F-93F3-8BE57387132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2740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n 19">
            <a:extLst>
              <a:ext uri="{FF2B5EF4-FFF2-40B4-BE49-F238E27FC236}">
                <a16:creationId xmlns:a16="http://schemas.microsoft.com/office/drawing/2014/main" id="{751DAF25-DAC2-4064-A3EC-30843ADE9D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7" t="386" r="1318" b="722"/>
          <a:stretch/>
        </p:blipFill>
        <p:spPr>
          <a:xfrm>
            <a:off x="-93912" y="3408543"/>
            <a:ext cx="32109739" cy="35305255"/>
          </a:xfrm>
          <a:prstGeom prst="rect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527B65F-23AC-4314-8816-AB61349035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36773" y="1260260"/>
            <a:ext cx="22906465" cy="3279415"/>
          </a:xfrm>
        </p:spPr>
        <p:txBody>
          <a:bodyPr>
            <a:noAutofit/>
          </a:bodyPr>
          <a:lstStyle/>
          <a:p>
            <a:pPr algn="l"/>
            <a:br>
              <a:rPr lang="es-CO" sz="12000" b="1" dirty="0">
                <a:solidFill>
                  <a:schemeClr val="accent2">
                    <a:lumMod val="75000"/>
                  </a:schemeClr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</a:br>
            <a:br>
              <a:rPr lang="es-CO" sz="12000" b="1" dirty="0">
                <a:solidFill>
                  <a:schemeClr val="accent2">
                    <a:lumMod val="75000"/>
                  </a:schemeClr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</a:br>
            <a:br>
              <a:rPr lang="es-CO" sz="12000" b="1" dirty="0">
                <a:solidFill>
                  <a:schemeClr val="accent2">
                    <a:lumMod val="75000"/>
                  </a:schemeClr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</a:br>
            <a:endParaRPr lang="es-CO" sz="12000" dirty="0">
              <a:solidFill>
                <a:schemeClr val="accent2">
                  <a:lumMod val="75000"/>
                </a:schemeClr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95CE2544-0392-4DB0-8CB6-69B6DF72F06E}"/>
              </a:ext>
            </a:extLst>
          </p:cNvPr>
          <p:cNvSpPr/>
          <p:nvPr/>
        </p:nvSpPr>
        <p:spPr>
          <a:xfrm>
            <a:off x="679658" y="4219050"/>
            <a:ext cx="3092108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6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Titulo </a:t>
            </a:r>
            <a:endParaRPr lang="es-CO" sz="6000" b="1" dirty="0"/>
          </a:p>
        </p:txBody>
      </p:sp>
      <p:sp>
        <p:nvSpPr>
          <p:cNvPr id="11" name="Marcador de texto 3">
            <a:extLst>
              <a:ext uri="{FF2B5EF4-FFF2-40B4-BE49-F238E27FC236}">
                <a16:creationId xmlns:a16="http://schemas.microsoft.com/office/drawing/2014/main" id="{E8E56360-9E3B-4520-BCB3-8A805288D83C}"/>
              </a:ext>
            </a:extLst>
          </p:cNvPr>
          <p:cNvSpPr txBox="1">
            <a:spLocks/>
          </p:cNvSpPr>
          <p:nvPr/>
        </p:nvSpPr>
        <p:spPr>
          <a:xfrm>
            <a:off x="679658" y="8161562"/>
            <a:ext cx="30921083" cy="4264180"/>
          </a:xfrm>
          <a:prstGeom prst="rect">
            <a:avLst/>
          </a:prstGeom>
        </p:spPr>
        <p:txBody>
          <a:bodyPr>
            <a:noAutofit/>
          </a:bodyPr>
          <a:lstStyle>
            <a:lvl1pPr marL="128588" indent="-128588" algn="l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57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29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01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72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44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6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 :</a:t>
            </a:r>
          </a:p>
          <a:p>
            <a:pPr marL="0" indent="0">
              <a:buNone/>
            </a:pPr>
            <a:r>
              <a:rPr lang="es-CO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NN</a:t>
            </a: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12C769D2-2DA5-4DF6-8000-0415090EA49A}"/>
              </a:ext>
            </a:extLst>
          </p:cNvPr>
          <p:cNvSpPr/>
          <p:nvPr/>
        </p:nvSpPr>
        <p:spPr>
          <a:xfrm>
            <a:off x="15229177" y="7966561"/>
            <a:ext cx="15816732" cy="8402300"/>
          </a:xfrm>
          <a:prstGeom prst="rect">
            <a:avLst/>
          </a:prstGeom>
          <a:ln>
            <a:solidFill>
              <a:schemeClr val="accent4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s-CO" sz="60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Resultados:</a:t>
            </a:r>
          </a:p>
          <a:p>
            <a:r>
              <a:rPr lang="es-CO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NN</a:t>
            </a:r>
          </a:p>
          <a:p>
            <a:endParaRPr lang="es-CO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CO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CO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CO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CO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CO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CO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49C6FBA6-5760-4726-8B64-1DAA0B7FF417}"/>
              </a:ext>
            </a:extLst>
          </p:cNvPr>
          <p:cNvSpPr/>
          <p:nvPr/>
        </p:nvSpPr>
        <p:spPr>
          <a:xfrm>
            <a:off x="736898" y="38345421"/>
            <a:ext cx="30925491" cy="861774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s-CO" sz="2500" b="1" dirty="0">
                <a:solidFill>
                  <a:schemeClr val="accent2">
                    <a:lumMod val="75000"/>
                  </a:schemeClr>
                </a:solidFill>
              </a:rPr>
              <a:t>Referente Bibliográfico</a:t>
            </a:r>
          </a:p>
          <a:p>
            <a:pPr algn="just"/>
            <a:r>
              <a:rPr lang="es-ES" sz="2500" dirty="0">
                <a:solidFill>
                  <a:schemeClr val="accent1">
                    <a:lumMod val="75000"/>
                  </a:schemeClr>
                </a:solidFill>
              </a:rPr>
              <a:t>NNNN</a:t>
            </a:r>
            <a:endParaRPr lang="es-CO" sz="25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2" name="Imagen 31" descr="Imagen que contiene texto&#10;&#10;Descripción generada automáticamente">
            <a:extLst>
              <a:ext uri="{FF2B5EF4-FFF2-40B4-BE49-F238E27FC236}">
                <a16:creationId xmlns:a16="http://schemas.microsoft.com/office/drawing/2014/main" id="{C26FEF7B-5F6B-4CE7-8DC6-93F07A6315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461" y="159756"/>
            <a:ext cx="5220926" cy="3873640"/>
          </a:xfrm>
          <a:prstGeom prst="rect">
            <a:avLst/>
          </a:prstGeom>
        </p:spPr>
      </p:pic>
      <p:sp>
        <p:nvSpPr>
          <p:cNvPr id="42" name="Rectángulo: esquinas redondeadas 41">
            <a:extLst>
              <a:ext uri="{FF2B5EF4-FFF2-40B4-BE49-F238E27FC236}">
                <a16:creationId xmlns:a16="http://schemas.microsoft.com/office/drawing/2014/main" id="{1EF750F3-5A7C-4608-8ADC-321669D7ABF8}"/>
              </a:ext>
            </a:extLst>
          </p:cNvPr>
          <p:cNvSpPr/>
          <p:nvPr/>
        </p:nvSpPr>
        <p:spPr>
          <a:xfrm>
            <a:off x="117988" y="39749990"/>
            <a:ext cx="32109739" cy="3379383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49DDB019-A62A-42EF-ADAD-DA758D031FA2}"/>
              </a:ext>
            </a:extLst>
          </p:cNvPr>
          <p:cNvSpPr/>
          <p:nvPr/>
        </p:nvSpPr>
        <p:spPr>
          <a:xfrm>
            <a:off x="12572330" y="7530541"/>
            <a:ext cx="1902841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5000" i="1" dirty="0">
                <a:solidFill>
                  <a:schemeClr val="bg1">
                    <a:lumMod val="50000"/>
                  </a:schemeClr>
                </a:solidFill>
              </a:rPr>
              <a:t>Autor:</a:t>
            </a:r>
          </a:p>
        </p:txBody>
      </p:sp>
      <p:sp>
        <p:nvSpPr>
          <p:cNvPr id="79" name="Rectángulo 78">
            <a:extLst>
              <a:ext uri="{FF2B5EF4-FFF2-40B4-BE49-F238E27FC236}">
                <a16:creationId xmlns:a16="http://schemas.microsoft.com/office/drawing/2014/main" id="{5C8F9F03-8DD4-474B-A0D2-58DEFABC7021}"/>
              </a:ext>
            </a:extLst>
          </p:cNvPr>
          <p:cNvSpPr/>
          <p:nvPr/>
        </p:nvSpPr>
        <p:spPr>
          <a:xfrm>
            <a:off x="383461" y="22856287"/>
            <a:ext cx="1323493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60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Metodología</a:t>
            </a:r>
          </a:p>
          <a:p>
            <a:r>
              <a:rPr lang="es-CO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NN</a:t>
            </a:r>
            <a:endParaRPr lang="es-CO" sz="60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Marcador de texto 3">
            <a:extLst>
              <a:ext uri="{FF2B5EF4-FFF2-40B4-BE49-F238E27FC236}">
                <a16:creationId xmlns:a16="http://schemas.microsoft.com/office/drawing/2014/main" id="{01237DA2-FA0C-4720-A7CD-F5418F4D020A}"/>
              </a:ext>
            </a:extLst>
          </p:cNvPr>
          <p:cNvSpPr txBox="1">
            <a:spLocks/>
          </p:cNvSpPr>
          <p:nvPr/>
        </p:nvSpPr>
        <p:spPr>
          <a:xfrm>
            <a:off x="558721" y="11112391"/>
            <a:ext cx="30921083" cy="4264180"/>
          </a:xfrm>
          <a:prstGeom prst="rect">
            <a:avLst/>
          </a:prstGeom>
        </p:spPr>
        <p:txBody>
          <a:bodyPr>
            <a:noAutofit/>
          </a:bodyPr>
          <a:lstStyle>
            <a:lvl1pPr marL="128588" indent="-128588" algn="l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57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29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01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72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44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CO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8AFD624B-339B-40DC-A0FA-55B1B9502DD6}"/>
              </a:ext>
            </a:extLst>
          </p:cNvPr>
          <p:cNvSpPr/>
          <p:nvPr/>
        </p:nvSpPr>
        <p:spPr>
          <a:xfrm>
            <a:off x="15680019" y="15249836"/>
            <a:ext cx="14915047" cy="8402300"/>
          </a:xfrm>
          <a:prstGeom prst="rect">
            <a:avLst/>
          </a:prstGeom>
          <a:ln>
            <a:solidFill>
              <a:schemeClr val="accent4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s-CO" sz="60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Conclusiones:</a:t>
            </a:r>
          </a:p>
          <a:p>
            <a:r>
              <a:rPr lang="es-CO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NN</a:t>
            </a:r>
          </a:p>
          <a:p>
            <a:endParaRPr lang="es-CO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CO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CO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CO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CO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CO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CO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EA104242-62CC-4616-B1EA-D0DE3C0EBF41}"/>
              </a:ext>
            </a:extLst>
          </p:cNvPr>
          <p:cNvSpPr/>
          <p:nvPr/>
        </p:nvSpPr>
        <p:spPr>
          <a:xfrm>
            <a:off x="558720" y="15560522"/>
            <a:ext cx="1323493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60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Referentes conceptuales</a:t>
            </a:r>
          </a:p>
          <a:p>
            <a:r>
              <a:rPr lang="es-CO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NN</a:t>
            </a:r>
            <a:endParaRPr lang="es-CO" sz="60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794099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941</TotalTime>
  <Words>23</Words>
  <Application>Microsoft Office PowerPoint</Application>
  <PresentationFormat>Personalizado</PresentationFormat>
  <Paragraphs>25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AngsanaUPC</vt:lpstr>
      <vt:lpstr>Arial</vt:lpstr>
      <vt:lpstr>Calibri</vt:lpstr>
      <vt:lpstr>Calibri Light</vt:lpstr>
      <vt:lpstr>Tema de Office</vt:lpstr>
      <vt:lpstr>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carlos medina lopez</dc:creator>
  <cp:lastModifiedBy>jacqueline vera martinez</cp:lastModifiedBy>
  <cp:revision>82</cp:revision>
  <dcterms:created xsi:type="dcterms:W3CDTF">2019-05-06T14:52:35Z</dcterms:created>
  <dcterms:modified xsi:type="dcterms:W3CDTF">2021-08-05T21:26:26Z</dcterms:modified>
</cp:coreProperties>
</file>