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071600" cy="20104100"/>
  <p:notesSz cx="14071600" cy="201041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72" y="-53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ul  Camacho Brinez" userId="2a7fbbfa-dd9f-47e1-b60c-647e799b90da" providerId="ADAL" clId="{1DFC1666-7878-45CD-8F3F-8BB9C2CC73B7}"/>
    <pc:docChg chg="modSld">
      <pc:chgData name="Raul  Camacho Brinez" userId="2a7fbbfa-dd9f-47e1-b60c-647e799b90da" providerId="ADAL" clId="{1DFC1666-7878-45CD-8F3F-8BB9C2CC73B7}" dt="2025-03-04T20:41:33.106" v="2" actId="1076"/>
      <pc:docMkLst>
        <pc:docMk/>
      </pc:docMkLst>
      <pc:sldChg chg="modSp mod">
        <pc:chgData name="Raul  Camacho Brinez" userId="2a7fbbfa-dd9f-47e1-b60c-647e799b90da" providerId="ADAL" clId="{1DFC1666-7878-45CD-8F3F-8BB9C2CC73B7}" dt="2025-03-04T20:41:33.106" v="2" actId="1076"/>
        <pc:sldMkLst>
          <pc:docMk/>
          <pc:sldMk cId="0" sldId="256"/>
        </pc:sldMkLst>
        <pc:spChg chg="mod">
          <ac:chgData name="Raul  Camacho Brinez" userId="2a7fbbfa-dd9f-47e1-b60c-647e799b90da" providerId="ADAL" clId="{1DFC1666-7878-45CD-8F3F-8BB9C2CC73B7}" dt="2025-03-04T20:41:33.106" v="2" actId="1076"/>
          <ac:spMkLst>
            <pc:docMk/>
            <pc:sldMk cId="0" sldId="256"/>
            <ac:spMk id="12" creationId="{00000000-0000-0000-0000-000000000000}"/>
          </ac:spMkLst>
        </pc:spChg>
        <pc:picChg chg="mod">
          <ac:chgData name="Raul  Camacho Brinez" userId="2a7fbbfa-dd9f-47e1-b60c-647e799b90da" providerId="ADAL" clId="{1DFC1666-7878-45CD-8F3F-8BB9C2CC73B7}" dt="2025-03-04T20:41:00.259" v="0" actId="1076"/>
          <ac:picMkLst>
            <pc:docMk/>
            <pc:sldMk cId="0" sldId="256"/>
            <ac:picMk id="17" creationId="{A2C851D4-9673-5543-0E58-58AD9AA55A37}"/>
          </ac:picMkLst>
        </pc:picChg>
      </pc:sldChg>
    </pc:docChg>
  </pc:docChgLst>
  <pc:docChgLst>
    <pc:chgData name="Raul  Camacho Brinez" userId="2a7fbbfa-dd9f-47e1-b60c-647e799b90da" providerId="ADAL" clId="{14ED47DB-D6C7-4BA8-B2A0-658CF6052303}"/>
    <pc:docChg chg="undo custSel modSld">
      <pc:chgData name="Raul  Camacho Brinez" userId="2a7fbbfa-dd9f-47e1-b60c-647e799b90da" providerId="ADAL" clId="{14ED47DB-D6C7-4BA8-B2A0-658CF6052303}" dt="2024-10-29T20:19:30.531" v="150" actId="20577"/>
      <pc:docMkLst>
        <pc:docMk/>
      </pc:docMkLst>
      <pc:sldChg chg="addSp delSp modSp mod">
        <pc:chgData name="Raul  Camacho Brinez" userId="2a7fbbfa-dd9f-47e1-b60c-647e799b90da" providerId="ADAL" clId="{14ED47DB-D6C7-4BA8-B2A0-658CF6052303}" dt="2024-10-29T20:19:30.531" v="150" actId="20577"/>
        <pc:sldMkLst>
          <pc:docMk/>
          <pc:sldMk cId="0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55846" y="6232271"/>
            <a:ext cx="11966258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11692" y="11258296"/>
            <a:ext cx="985456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3897" y="4623943"/>
            <a:ext cx="612390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50144" y="4623943"/>
            <a:ext cx="612390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3344" y="1742646"/>
            <a:ext cx="13733780" cy="1807210"/>
          </a:xfrm>
          <a:custGeom>
            <a:avLst/>
            <a:gdLst/>
            <a:ahLst/>
            <a:cxnLst/>
            <a:rect l="l" t="t" r="r" b="b"/>
            <a:pathLst>
              <a:path w="13733780" h="1807210">
                <a:moveTo>
                  <a:pt x="0" y="0"/>
                </a:moveTo>
                <a:lnTo>
                  <a:pt x="13733404" y="0"/>
                </a:lnTo>
                <a:lnTo>
                  <a:pt x="13733404" y="1806907"/>
                </a:lnTo>
                <a:lnTo>
                  <a:pt x="0" y="1806907"/>
                </a:lnTo>
                <a:lnTo>
                  <a:pt x="0" y="0"/>
                </a:lnTo>
                <a:close/>
              </a:path>
            </a:pathLst>
          </a:custGeom>
          <a:ln w="7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3351" y="3542151"/>
            <a:ext cx="4897755" cy="3531870"/>
          </a:xfrm>
          <a:custGeom>
            <a:avLst/>
            <a:gdLst/>
            <a:ahLst/>
            <a:cxnLst/>
            <a:rect l="l" t="t" r="r" b="b"/>
            <a:pathLst>
              <a:path w="4897755" h="3531870">
                <a:moveTo>
                  <a:pt x="0" y="0"/>
                </a:moveTo>
                <a:lnTo>
                  <a:pt x="4897493" y="0"/>
                </a:lnTo>
                <a:lnTo>
                  <a:pt x="4897493" y="3531513"/>
                </a:lnTo>
                <a:lnTo>
                  <a:pt x="0" y="3531513"/>
                </a:lnTo>
                <a:lnTo>
                  <a:pt x="0" y="0"/>
                </a:lnTo>
                <a:close/>
              </a:path>
            </a:pathLst>
          </a:custGeom>
          <a:ln w="53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216605" y="3542151"/>
            <a:ext cx="3838575" cy="6680200"/>
          </a:xfrm>
          <a:custGeom>
            <a:avLst/>
            <a:gdLst/>
            <a:ahLst/>
            <a:cxnLst/>
            <a:rect l="l" t="t" r="r" b="b"/>
            <a:pathLst>
              <a:path w="3838575" h="6680200">
                <a:moveTo>
                  <a:pt x="0" y="0"/>
                </a:moveTo>
                <a:lnTo>
                  <a:pt x="3838216" y="0"/>
                </a:lnTo>
                <a:lnTo>
                  <a:pt x="3838216" y="6680092"/>
                </a:lnTo>
                <a:lnTo>
                  <a:pt x="0" y="6680092"/>
                </a:lnTo>
                <a:lnTo>
                  <a:pt x="0" y="0"/>
                </a:lnTo>
                <a:close/>
              </a:path>
            </a:pathLst>
          </a:custGeom>
          <a:ln w="53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3897" y="804164"/>
            <a:ext cx="1267015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3897" y="4623943"/>
            <a:ext cx="1267015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86503" y="18696814"/>
            <a:ext cx="450494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3897" y="18696814"/>
            <a:ext cx="323792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136124" y="18696814"/>
            <a:ext cx="323792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892800" y="3710289"/>
            <a:ext cx="4892675" cy="255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7320">
              <a:lnSpc>
                <a:spcPct val="100000"/>
              </a:lnSpc>
              <a:spcBef>
                <a:spcPts val="105"/>
              </a:spcBef>
            </a:pPr>
            <a:r>
              <a:rPr sz="1500" b="1" dirty="0">
                <a:latin typeface="Calibri"/>
                <a:cs typeface="Calibri"/>
              </a:rPr>
              <a:t>RESUMEN,</a:t>
            </a:r>
            <a:r>
              <a:rPr sz="1500" b="1" spc="-2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PALABRAS</a:t>
            </a:r>
            <a:r>
              <a:rPr sz="1500" b="1" spc="-1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CLAVES</a:t>
            </a:r>
            <a:endParaRPr sz="1500" dirty="0">
              <a:latin typeface="Calibri"/>
              <a:cs typeface="Calibri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A2C851D4-9673-5543-0E58-58AD9AA55A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200" y="18494666"/>
            <a:ext cx="6807200" cy="1352234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DEDD80F5-F2E4-6CAD-35CD-B4BFBA6987DA}"/>
              </a:ext>
            </a:extLst>
          </p:cNvPr>
          <p:cNvSpPr txBox="1"/>
          <p:nvPr/>
        </p:nvSpPr>
        <p:spPr>
          <a:xfrm>
            <a:off x="4216400" y="1764042"/>
            <a:ext cx="5943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effectLst/>
              </a:rPr>
              <a:t>Título con letra grande y legible  </a:t>
            </a:r>
          </a:p>
          <a:p>
            <a:pPr algn="ctr"/>
            <a:r>
              <a:rPr lang="es-MX" dirty="0">
                <a:effectLst/>
              </a:rPr>
              <a:t>Nombres completos Estudiantes:</a:t>
            </a:r>
            <a:endParaRPr lang="es-MX" dirty="0"/>
          </a:p>
          <a:p>
            <a:pPr algn="ctr"/>
            <a:r>
              <a:rPr lang="es-MX" dirty="0">
                <a:effectLst/>
              </a:rPr>
              <a:t>Nombre completo Docente Líder del Semillero:  </a:t>
            </a:r>
          </a:p>
          <a:p>
            <a:pPr algn="ctr"/>
            <a:r>
              <a:rPr lang="es-MX" dirty="0">
                <a:effectLst/>
              </a:rPr>
              <a:t>Semillero de investigación, creación e innovación:    </a:t>
            </a:r>
            <a:endParaRPr lang="es-MX" dirty="0"/>
          </a:p>
          <a:p>
            <a:pPr algn="ctr"/>
            <a:r>
              <a:rPr lang="es-MX" dirty="0">
                <a:effectLst/>
              </a:rPr>
              <a:t>Programa Académico:</a:t>
            </a:r>
          </a:p>
          <a:p>
            <a:pPr algn="ctr"/>
            <a:r>
              <a:rPr lang="es-MX" dirty="0"/>
              <a:t>Institución:</a:t>
            </a:r>
          </a:p>
          <a:p>
            <a:pPr algn="ctr"/>
            <a:endParaRPr lang="es-CO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FBB6001-77FE-B823-CFB8-3996EF4358D4}"/>
              </a:ext>
            </a:extLst>
          </p:cNvPr>
          <p:cNvSpPr/>
          <p:nvPr/>
        </p:nvSpPr>
        <p:spPr>
          <a:xfrm>
            <a:off x="177800" y="1596965"/>
            <a:ext cx="13733490" cy="194624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FF9EB07-7B85-8BD4-F094-F7D569E09BA1}"/>
              </a:ext>
            </a:extLst>
          </p:cNvPr>
          <p:cNvSpPr/>
          <p:nvPr/>
        </p:nvSpPr>
        <p:spPr>
          <a:xfrm>
            <a:off x="177800" y="3654930"/>
            <a:ext cx="13733490" cy="194624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DDED3D3-595B-DCBB-056A-F103805E13EF}"/>
              </a:ext>
            </a:extLst>
          </p:cNvPr>
          <p:cNvSpPr/>
          <p:nvPr/>
        </p:nvSpPr>
        <p:spPr>
          <a:xfrm>
            <a:off x="177800" y="5712895"/>
            <a:ext cx="6840000" cy="538185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9860">
              <a:lnSpc>
                <a:spcPct val="100000"/>
              </a:lnSpc>
              <a:spcBef>
                <a:spcPts val="1095"/>
              </a:spcBef>
            </a:pPr>
            <a:r>
              <a:rPr lang="es-MX" sz="1800" b="1">
                <a:latin typeface="Calibri"/>
                <a:cs typeface="Calibri"/>
              </a:rPr>
              <a:t>INTRODUCCIÓN (Planteamiento del problema, antecedentes y objetivos del proyecto)</a:t>
            </a:r>
            <a:endParaRPr lang="es-MX" sz="1800" dirty="0">
              <a:latin typeface="Calibri"/>
              <a:cs typeface="Calibri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9FAFE28-18C5-0045-044F-1A16B7C044B3}"/>
              </a:ext>
            </a:extLst>
          </p:cNvPr>
          <p:cNvSpPr txBox="1"/>
          <p:nvPr/>
        </p:nvSpPr>
        <p:spPr>
          <a:xfrm>
            <a:off x="225426" y="5876658"/>
            <a:ext cx="70389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9860">
              <a:spcBef>
                <a:spcPts val="1095"/>
              </a:spcBef>
            </a:pPr>
            <a:r>
              <a:rPr lang="es-MX" b="1" dirty="0">
                <a:latin typeface="Calibri"/>
                <a:cs typeface="Calibri"/>
              </a:rPr>
              <a:t>INTRODUCCIÓN (Planteamiento del problema, antecedentes y objetivos del proyecto)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5104F10B-D5CE-01B8-7A05-49731C743086}"/>
              </a:ext>
            </a:extLst>
          </p:cNvPr>
          <p:cNvSpPr/>
          <p:nvPr/>
        </p:nvSpPr>
        <p:spPr>
          <a:xfrm>
            <a:off x="177800" y="11144995"/>
            <a:ext cx="6840000" cy="538185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9860">
              <a:lnSpc>
                <a:spcPct val="100000"/>
              </a:lnSpc>
              <a:spcBef>
                <a:spcPts val="1095"/>
              </a:spcBef>
            </a:pPr>
            <a:r>
              <a:rPr lang="es-MX" sz="1800" b="1">
                <a:latin typeface="Calibri"/>
                <a:cs typeface="Calibri"/>
              </a:rPr>
              <a:t>INTRODUCCIÓN (Planteamiento del problema, antecedentes y objetivos del proyecto)</a:t>
            </a:r>
            <a:endParaRPr lang="es-MX" sz="1800" dirty="0">
              <a:latin typeface="Calibri"/>
              <a:cs typeface="Calibri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70E1EDF4-E689-4B62-E52A-ED2EE66B72DA}"/>
              </a:ext>
            </a:extLst>
          </p:cNvPr>
          <p:cNvSpPr txBox="1"/>
          <p:nvPr/>
        </p:nvSpPr>
        <p:spPr>
          <a:xfrm>
            <a:off x="253049" y="11256756"/>
            <a:ext cx="60207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b="1" dirty="0">
                <a:latin typeface="Calibri"/>
                <a:cs typeface="Calibri"/>
              </a:rPr>
              <a:t>METODOLOGÍA (Esquema de la metodología aplicada)</a:t>
            </a:r>
            <a:endParaRPr lang="es-CO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2E0A352A-0490-23B0-5759-CADFBA5D8A41}"/>
              </a:ext>
            </a:extLst>
          </p:cNvPr>
          <p:cNvSpPr/>
          <p:nvPr/>
        </p:nvSpPr>
        <p:spPr>
          <a:xfrm>
            <a:off x="7117939" y="11118850"/>
            <a:ext cx="6840000" cy="284238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9860">
              <a:lnSpc>
                <a:spcPct val="100000"/>
              </a:lnSpc>
              <a:spcBef>
                <a:spcPts val="1095"/>
              </a:spcBef>
            </a:pPr>
            <a:r>
              <a:rPr lang="es-MX" sz="1800" b="1">
                <a:latin typeface="Calibri"/>
                <a:cs typeface="Calibri"/>
              </a:rPr>
              <a:t>INTRODUCCIÓN (Planteamiento del problema, antecedentes y objetivos del proyecto)</a:t>
            </a:r>
            <a:endParaRPr lang="es-MX" sz="1800" dirty="0">
              <a:latin typeface="Calibri"/>
              <a:cs typeface="Calibri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42062E92-2F61-8AA3-9876-F0C39FC11B42}"/>
              </a:ext>
            </a:extLst>
          </p:cNvPr>
          <p:cNvSpPr/>
          <p:nvPr/>
        </p:nvSpPr>
        <p:spPr>
          <a:xfrm>
            <a:off x="7117939" y="14049015"/>
            <a:ext cx="6840000" cy="24778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9860">
              <a:lnSpc>
                <a:spcPct val="100000"/>
              </a:lnSpc>
              <a:spcBef>
                <a:spcPts val="1095"/>
              </a:spcBef>
            </a:pPr>
            <a:r>
              <a:rPr lang="es-MX" sz="1800" b="1">
                <a:latin typeface="Calibri"/>
                <a:cs typeface="Calibri"/>
              </a:rPr>
              <a:t>INTRODUCCIÓN (Planteamiento del problema, antecedentes y objetivos del proyecto)</a:t>
            </a:r>
            <a:endParaRPr lang="es-MX" sz="1800" dirty="0">
              <a:latin typeface="Calibri"/>
              <a:cs typeface="Calibri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1FC1E30-7717-F5A5-659C-DAC2AA2FDD8C}"/>
              </a:ext>
            </a:extLst>
          </p:cNvPr>
          <p:cNvSpPr txBox="1"/>
          <p:nvPr/>
        </p:nvSpPr>
        <p:spPr>
          <a:xfrm>
            <a:off x="7149624" y="11256756"/>
            <a:ext cx="60207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b="1" dirty="0">
                <a:latin typeface="Calibri"/>
                <a:cs typeface="Calibri"/>
              </a:rPr>
              <a:t>DISCUSIÓN</a:t>
            </a:r>
            <a:endParaRPr lang="es-CO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17DBFAD5-D8AC-AA3D-13ED-4C74845C6D76}"/>
              </a:ext>
            </a:extLst>
          </p:cNvPr>
          <p:cNvSpPr txBox="1"/>
          <p:nvPr/>
        </p:nvSpPr>
        <p:spPr>
          <a:xfrm>
            <a:off x="7175746" y="14145993"/>
            <a:ext cx="60207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b="1" dirty="0">
                <a:latin typeface="Calibri"/>
                <a:cs typeface="Calibri"/>
              </a:rPr>
              <a:t>CONCLUSIONES</a:t>
            </a:r>
            <a:endParaRPr lang="es-CO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E7FB5C66-EDD4-20B0-9659-2EA2B26BB2C1}"/>
              </a:ext>
            </a:extLst>
          </p:cNvPr>
          <p:cNvSpPr/>
          <p:nvPr/>
        </p:nvSpPr>
        <p:spPr>
          <a:xfrm>
            <a:off x="7117939" y="5712895"/>
            <a:ext cx="6840000" cy="538185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9860">
              <a:lnSpc>
                <a:spcPct val="100000"/>
              </a:lnSpc>
              <a:spcBef>
                <a:spcPts val="1095"/>
              </a:spcBef>
            </a:pPr>
            <a:r>
              <a:rPr lang="es-MX" sz="1800" b="1">
                <a:latin typeface="Calibri"/>
                <a:cs typeface="Calibri"/>
              </a:rPr>
              <a:t>INTRODUCCIÓN (Planteamiento del problema, antecedentes y objetivos del proyecto)</a:t>
            </a:r>
            <a:endParaRPr lang="es-MX" sz="1800" dirty="0">
              <a:latin typeface="Calibri"/>
              <a:cs typeface="Calibri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5BA0132-76D8-E60C-506E-75F2D1BF367D}"/>
              </a:ext>
            </a:extLst>
          </p:cNvPr>
          <p:cNvSpPr txBox="1"/>
          <p:nvPr/>
        </p:nvSpPr>
        <p:spPr>
          <a:xfrm>
            <a:off x="7138352" y="5880121"/>
            <a:ext cx="6772938" cy="642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3189" marR="935355">
              <a:lnSpc>
                <a:spcPct val="101499"/>
              </a:lnSpc>
              <a:spcBef>
                <a:spcPts val="865"/>
              </a:spcBef>
            </a:pPr>
            <a:r>
              <a:rPr lang="es-MX" sz="1800" b="1" dirty="0">
                <a:latin typeface="Calibri"/>
                <a:cs typeface="Calibri"/>
              </a:rPr>
              <a:t>RESULTADOS (Propuestas en </a:t>
            </a:r>
            <a:r>
              <a:rPr lang="es-MX" sz="1800" b="1" spc="5" dirty="0">
                <a:latin typeface="Calibri"/>
                <a:cs typeface="Calibri"/>
              </a:rPr>
              <a:t> </a:t>
            </a:r>
            <a:r>
              <a:rPr lang="es-MX" sz="1800" b="1" dirty="0">
                <a:latin typeface="Calibri"/>
                <a:cs typeface="Calibri"/>
              </a:rPr>
              <a:t>curso presentan las hipótesis </a:t>
            </a:r>
            <a:r>
              <a:rPr lang="es-MX" sz="1800" b="1" spc="-325" dirty="0">
                <a:latin typeface="Calibri"/>
                <a:cs typeface="Calibri"/>
              </a:rPr>
              <a:t> </a:t>
            </a:r>
            <a:r>
              <a:rPr lang="es-MX" sz="1800" b="1" dirty="0">
                <a:latin typeface="Calibri"/>
                <a:cs typeface="Calibri"/>
              </a:rPr>
              <a:t>probables y lo resultados esperados)</a:t>
            </a:r>
            <a:endParaRPr lang="es-MX" sz="1800" dirty="0">
              <a:latin typeface="Calibri"/>
              <a:cs typeface="Calibri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CF311444-059B-18BE-0E9F-B55E220D92AD}"/>
              </a:ext>
            </a:extLst>
          </p:cNvPr>
          <p:cNvSpPr/>
          <p:nvPr/>
        </p:nvSpPr>
        <p:spPr>
          <a:xfrm>
            <a:off x="177800" y="16679249"/>
            <a:ext cx="13780139" cy="106900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BD7368A5-DFE4-4BE6-4B6E-FE0D0CAF896F}"/>
              </a:ext>
            </a:extLst>
          </p:cNvPr>
          <p:cNvSpPr txBox="1"/>
          <p:nvPr/>
        </p:nvSpPr>
        <p:spPr>
          <a:xfrm>
            <a:off x="0" y="16719082"/>
            <a:ext cx="8524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2085">
              <a:lnSpc>
                <a:spcPct val="100000"/>
              </a:lnSpc>
              <a:spcBef>
                <a:spcPts val="760"/>
              </a:spcBef>
            </a:pPr>
            <a:r>
              <a:rPr lang="es-CO" sz="1800" b="1" dirty="0">
                <a:latin typeface="Calibri"/>
                <a:cs typeface="Calibri"/>
              </a:rPr>
              <a:t>Referencias</a:t>
            </a:r>
            <a:endParaRPr lang="es-CO" sz="1800" dirty="0">
              <a:latin typeface="Calibri"/>
              <a:cs typeface="Calibri"/>
            </a:endParaRPr>
          </a:p>
        </p:txBody>
      </p:sp>
      <p:pic>
        <p:nvPicPr>
          <p:cNvPr id="32" name="Imagen 31">
            <a:extLst>
              <a:ext uri="{FF2B5EF4-FFF2-40B4-BE49-F238E27FC236}">
                <a16:creationId xmlns:a16="http://schemas.microsoft.com/office/drawing/2014/main" id="{B5EAA443-5FDD-AB36-CD4A-BB71578C8F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00" y="5786"/>
            <a:ext cx="4038600" cy="1498933"/>
          </a:xfrm>
          <a:prstGeom prst="rect">
            <a:avLst/>
          </a:prstGeom>
        </p:spPr>
      </p:pic>
      <p:pic>
        <p:nvPicPr>
          <p:cNvPr id="2" name="Imagen 1" descr="Logotipo, Icono&#10;&#10;Descripción generada automáticamente">
            <a:extLst>
              <a:ext uri="{FF2B5EF4-FFF2-40B4-BE49-F238E27FC236}">
                <a16:creationId xmlns:a16="http://schemas.microsoft.com/office/drawing/2014/main" id="{96BBD7DE-2BEA-8E85-93D5-569871A134E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5475" y="395524"/>
            <a:ext cx="2950210" cy="7194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131</Words>
  <Application>Microsoft Office PowerPoint</Application>
  <PresentationFormat>Personalizado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Master</dc:creator>
  <cp:lastModifiedBy>Raul  Camacho Brinez</cp:lastModifiedBy>
  <cp:revision>7</cp:revision>
  <dcterms:created xsi:type="dcterms:W3CDTF">2024-04-09T15:21:34Z</dcterms:created>
  <dcterms:modified xsi:type="dcterms:W3CDTF">2025-03-04T21:30:57Z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2024-03-15T00:00:00Z</vt:filetime>
  </property>
  <property fmtid="{D5CDD505-2E9C-101B-9397-08002B2CF9AE}" pid="3" name="LastSaved">
    <vt:filetime>2024-04-09T00:00:00Z</vt:filetime>
  </property>
</Properties>
</file>